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6858000" cx="9144000"/>
  <p:notesSz cx="6864350" cy="99964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952">
          <p15:clr>
            <a:srgbClr val="A4A3A4"/>
          </p15:clr>
        </p15:guide>
        <p15:guide id="2" pos="216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52" orient="horz"/>
        <p:guide pos="2163"/>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slide" Target="slides/slide99.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 name="Google Shape;4;n"/>
          <p:cNvSpPr/>
          <p:nvPr/>
        </p:nvSpPr>
        <p:spPr>
          <a:xfrm>
            <a:off x="0" y="0"/>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 name="Google Shape;5;n"/>
          <p:cNvSpPr/>
          <p:nvPr/>
        </p:nvSpPr>
        <p:spPr>
          <a:xfrm>
            <a:off x="0" y="0"/>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 name="Google Shape;6;n"/>
          <p:cNvSpPr/>
          <p:nvPr/>
        </p:nvSpPr>
        <p:spPr>
          <a:xfrm>
            <a:off x="0" y="0"/>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 name="Google Shape;7;n"/>
          <p:cNvSpPr/>
          <p:nvPr/>
        </p:nvSpPr>
        <p:spPr>
          <a:xfrm>
            <a:off x="0" y="0"/>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 name="Google Shape;8;n"/>
          <p:cNvSpPr txBox="1"/>
          <p:nvPr>
            <p:ph idx="2" type="hdr"/>
          </p:nvPr>
        </p:nvSpPr>
        <p:spPr>
          <a:xfrm>
            <a:off x="0" y="0"/>
            <a:ext cx="2967038" cy="500063"/>
          </a:xfrm>
          <a:prstGeom prst="rect">
            <a:avLst/>
          </a:prstGeom>
          <a:noFill/>
          <a:ln>
            <a:noFill/>
          </a:ln>
        </p:spPr>
        <p:txBody>
          <a:bodyPr anchorCtr="0" anchor="t" bIns="47500" lIns="91350" spcFirstLastPara="1" rIns="91350" wrap="square" tIns="47500">
            <a:noAutofit/>
          </a:bodyPr>
          <a:lstStyle>
            <a:lvl1pPr lvl="0" marR="0" rtl="0" algn="l">
              <a:lnSpc>
                <a:spcPct val="100000"/>
              </a:lnSpc>
              <a:spcBef>
                <a:spcPts val="0"/>
              </a:spcBef>
              <a:spcAft>
                <a:spcPts val="0"/>
              </a:spcAft>
              <a:buClr>
                <a:srgbClr val="000000"/>
              </a:buClr>
              <a:buSzPts val="540"/>
              <a:buFont typeface="Noto Sans Symbols"/>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n"/>
          <p:cNvSpPr txBox="1"/>
          <p:nvPr>
            <p:ph idx="10" type="dt"/>
          </p:nvPr>
        </p:nvSpPr>
        <p:spPr>
          <a:xfrm>
            <a:off x="3887788" y="0"/>
            <a:ext cx="2967037" cy="500063"/>
          </a:xfrm>
          <a:prstGeom prst="rect">
            <a:avLst/>
          </a:prstGeom>
          <a:noFill/>
          <a:ln>
            <a:noFill/>
          </a:ln>
        </p:spPr>
        <p:txBody>
          <a:bodyPr anchorCtr="0" anchor="t" bIns="47500" lIns="91350" spcFirstLastPara="1" rIns="91350" wrap="square" tIns="47500">
            <a:noAutofit/>
          </a:bodyPr>
          <a:lstStyle>
            <a:lvl1pPr lvl="0" marR="0" rtl="0" algn="r">
              <a:lnSpc>
                <a:spcPct val="100000"/>
              </a:lnSpc>
              <a:spcBef>
                <a:spcPts val="0"/>
              </a:spcBef>
              <a:spcAft>
                <a:spcPts val="0"/>
              </a:spcAft>
              <a:buClr>
                <a:srgbClr val="000000"/>
              </a:buClr>
              <a:buSzPts val="540"/>
              <a:buFont typeface="Noto Sans Symbols"/>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n"/>
          <p:cNvSpPr/>
          <p:nvPr>
            <p:ph idx="3"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 name="Google Shape;11;n"/>
          <p:cNvSpPr txBox="1"/>
          <p:nvPr>
            <p:ph idx="1" type="body"/>
          </p:nvPr>
        </p:nvSpPr>
        <p:spPr>
          <a:xfrm>
            <a:off x="687388" y="4748213"/>
            <a:ext cx="5481637" cy="4487862"/>
          </a:xfrm>
          <a:prstGeom prst="rect">
            <a:avLst/>
          </a:prstGeom>
          <a:noFill/>
          <a:ln>
            <a:noFill/>
          </a:ln>
        </p:spPr>
        <p:txBody>
          <a:bodyPr anchorCtr="0" anchor="t" bIns="47500" lIns="91350" spcFirstLastPara="1" rIns="91350" wrap="square" tIns="47500">
            <a:noAutofit/>
          </a:bodyPr>
          <a:lstStyle>
            <a:lvl1pPr indent="-228600" lvl="0" marL="4572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12" name="Google Shape;12;n"/>
          <p:cNvSpPr txBox="1"/>
          <p:nvPr>
            <p:ph idx="11" type="ftr"/>
          </p:nvPr>
        </p:nvSpPr>
        <p:spPr>
          <a:xfrm>
            <a:off x="0" y="9493250"/>
            <a:ext cx="2967038" cy="500063"/>
          </a:xfrm>
          <a:prstGeom prst="rect">
            <a:avLst/>
          </a:prstGeom>
          <a:noFill/>
          <a:ln>
            <a:noFill/>
          </a:ln>
        </p:spPr>
        <p:txBody>
          <a:bodyPr anchorCtr="0" anchor="b" bIns="47500" lIns="91350" spcFirstLastPara="1" rIns="91350" wrap="square" tIns="47500">
            <a:noAutofit/>
          </a:bodyPr>
          <a:lstStyle>
            <a:lvl1pPr lvl="0" marR="0" rtl="0" algn="l">
              <a:lnSpc>
                <a:spcPct val="100000"/>
              </a:lnSpc>
              <a:spcBef>
                <a:spcPts val="0"/>
              </a:spcBef>
              <a:spcAft>
                <a:spcPts val="0"/>
              </a:spcAft>
              <a:buClr>
                <a:srgbClr val="000000"/>
              </a:buClr>
              <a:buSzPts val="540"/>
              <a:buFont typeface="Noto Sans Symbols"/>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n"/>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b="0" i="0" lang="en-GB"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b="0" i="0" lang="en-GB"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77" name="Google Shape;77;p1:notes"/>
          <p:cNvSpPr txBox="1"/>
          <p:nvPr/>
        </p:nvSpPr>
        <p:spPr>
          <a:xfrm>
            <a:off x="992188" y="750888"/>
            <a:ext cx="4881562" cy="37465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 name="Google Shape;78;p1:notes"/>
          <p:cNvSpPr txBox="1"/>
          <p:nvPr>
            <p:ph idx="1" type="body"/>
          </p:nvPr>
        </p:nvSpPr>
        <p:spPr>
          <a:xfrm>
            <a:off x="687388" y="4748213"/>
            <a:ext cx="5483225" cy="44910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
        <p:nvSpPr>
          <p:cNvPr id="79" name="Google Shape;79;p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49" name="Google Shape;149;p1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57" name="Google Shape;157;p1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66" name="Google Shape;166;p1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74" name="Google Shape;174;p1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81" name="Google Shape;181;p1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88" name="Google Shape;188;p1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96" name="Google Shape;196;p1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03" name="Google Shape;203;p1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10" name="Google Shape;210;p1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18" name="Google Shape;218;p1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8" name="Google Shape;88;p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25" name="Google Shape;225;p20:notes"/>
          <p:cNvSpPr txBox="1"/>
          <p:nvPr>
            <p:ph idx="1" type="body"/>
          </p:nvPr>
        </p:nvSpPr>
        <p:spPr>
          <a:xfrm>
            <a:off x="687388" y="4748213"/>
            <a:ext cx="5481637" cy="4487862"/>
          </a:xfrm>
          <a:prstGeom prst="rect">
            <a:avLst/>
          </a:prstGeom>
          <a:noFill/>
          <a:ln>
            <a:noFill/>
          </a:ln>
        </p:spPr>
        <p:txBody>
          <a:bodyPr anchorCtr="0" anchor="t" bIns="47500" lIns="91350" spcFirstLastPara="1" rIns="91350" wrap="square" tIns="47500">
            <a:noAutofit/>
          </a:bodyPr>
          <a:lstStyle/>
          <a:p>
            <a:pPr indent="0" lvl="0" marL="0" rtl="0" algn="l">
              <a:spcBef>
                <a:spcPts val="0"/>
              </a:spcBef>
              <a:spcAft>
                <a:spcPts val="0"/>
              </a:spcAft>
              <a:buNone/>
            </a:pPr>
            <a:r>
              <a:t/>
            </a:r>
            <a:endParaRPr/>
          </a:p>
        </p:txBody>
      </p:sp>
      <p:sp>
        <p:nvSpPr>
          <p:cNvPr id="226" name="Google Shape;226;p20: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b="0" i="0" lang="en-GB"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35" name="Google Shape;235;p2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43" name="Google Shape;243;p2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3: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50" name="Google Shape;250;p2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58" name="Google Shape;258;p2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5: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577" name="Google Shape;577;p2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583" name="Google Shape;583;p2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7: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590" name="Google Shape;590;p2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8: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597" name="Google Shape;597;p2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9: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05" name="Google Shape;605;p2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5" name="Google Shape;95;p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0: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12" name="Google Shape;612;p3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1: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19" name="Google Shape;619;p3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28" name="Google Shape;628;p3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3: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37" name="Google Shape;637;p3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4: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47" name="Google Shape;647;p3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5: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55" name="Google Shape;655;p3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61" name="Google Shape;661;p3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7: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67" name="Google Shape;667;p3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38: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73" name="Google Shape;673;p3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9: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681" name="Google Shape;681;p3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3" name="Google Shape;103;p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40: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lang="en-GB"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694" name="Google Shape;694;p40:notes"/>
          <p:cNvSpPr txBox="1"/>
          <p:nvPr/>
        </p:nvSpPr>
        <p:spPr>
          <a:xfrm>
            <a:off x="3887788" y="9709150"/>
            <a:ext cx="2974975" cy="285750"/>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1002"/>
              </a:buClr>
              <a:buSzPts val="1200"/>
              <a:buFont typeface="Arial"/>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695" name="Google Shape;695;p40:notes"/>
          <p:cNvSpPr txBox="1"/>
          <p:nvPr/>
        </p:nvSpPr>
        <p:spPr>
          <a:xfrm>
            <a:off x="0" y="9709150"/>
            <a:ext cx="2974975" cy="285750"/>
          </a:xfrm>
          <a:prstGeom prst="rect">
            <a:avLst/>
          </a:prstGeom>
          <a:noFill/>
          <a:ln>
            <a:noFill/>
          </a:ln>
        </p:spPr>
        <p:txBody>
          <a:bodyPr anchorCtr="0" anchor="b" bIns="47500" lIns="91350" spcFirstLastPara="1" rIns="91350" wrap="square" tIns="47500">
            <a:noAutofit/>
          </a:bodyPr>
          <a:lstStyle/>
          <a:p>
            <a:pPr indent="0" lvl="0" marL="0" marR="0" rtl="0" algn="l">
              <a:spcBef>
                <a:spcPts val="0"/>
              </a:spcBef>
              <a:spcAft>
                <a:spcPts val="0"/>
              </a:spcAft>
              <a:buClr>
                <a:srgbClr val="001002"/>
              </a:buClr>
              <a:buSzPts val="1200"/>
              <a:buFont typeface="Arial"/>
              <a:buNone/>
            </a:pPr>
            <a:r>
              <a:t/>
            </a:r>
            <a:endParaRPr sz="1200">
              <a:solidFill>
                <a:srgbClr val="000000"/>
              </a:solidFill>
              <a:latin typeface="Arial"/>
              <a:ea typeface="Arial"/>
              <a:cs typeface="Arial"/>
              <a:sym typeface="Arial"/>
            </a:endParaRPr>
          </a:p>
        </p:txBody>
      </p:sp>
      <p:sp>
        <p:nvSpPr>
          <p:cNvPr id="696" name="Google Shape;696;p40:notes"/>
          <p:cNvSpPr txBox="1"/>
          <p:nvPr/>
        </p:nvSpPr>
        <p:spPr>
          <a:xfrm>
            <a:off x="0" y="0"/>
            <a:ext cx="2974975" cy="285750"/>
          </a:xfrm>
          <a:prstGeom prst="rect">
            <a:avLst/>
          </a:prstGeom>
          <a:noFill/>
          <a:ln>
            <a:noFill/>
          </a:ln>
        </p:spPr>
        <p:txBody>
          <a:bodyPr anchorCtr="0" anchor="t" bIns="47500" lIns="91350" spcFirstLastPara="1" rIns="91350" wrap="square" tIns="47500">
            <a:noAutofit/>
          </a:bodyPr>
          <a:lstStyle/>
          <a:p>
            <a:pPr indent="0" lvl="0" marL="0" marR="0" rtl="0" algn="l">
              <a:spcBef>
                <a:spcPts val="0"/>
              </a:spcBef>
              <a:spcAft>
                <a:spcPts val="0"/>
              </a:spcAft>
              <a:buClr>
                <a:srgbClr val="001002"/>
              </a:buClr>
              <a:buSzPts val="1200"/>
              <a:buFont typeface="Arial"/>
              <a:buNone/>
            </a:pPr>
            <a:r>
              <a:t/>
            </a:r>
            <a:endParaRPr sz="1200">
              <a:solidFill>
                <a:srgbClr val="000000"/>
              </a:solidFill>
              <a:latin typeface="Arial"/>
              <a:ea typeface="Arial"/>
              <a:cs typeface="Arial"/>
              <a:sym typeface="Arial"/>
            </a:endParaRPr>
          </a:p>
        </p:txBody>
      </p:sp>
      <p:sp>
        <p:nvSpPr>
          <p:cNvPr id="697" name="Google Shape;697;p40:notes"/>
          <p:cNvSpPr txBox="1"/>
          <p:nvPr/>
        </p:nvSpPr>
        <p:spPr>
          <a:xfrm>
            <a:off x="3887788" y="0"/>
            <a:ext cx="2974975" cy="285750"/>
          </a:xfrm>
          <a:prstGeom prst="rect">
            <a:avLst/>
          </a:prstGeom>
          <a:noFill/>
          <a:ln>
            <a:noFill/>
          </a:ln>
        </p:spPr>
        <p:txBody>
          <a:bodyPr anchorCtr="0" anchor="t" bIns="47500" lIns="91350" spcFirstLastPara="1" rIns="91350" wrap="square" tIns="47500">
            <a:noAutofit/>
          </a:bodyPr>
          <a:lstStyle/>
          <a:p>
            <a:pPr indent="0" lvl="0" marL="0" marR="0" rtl="0" algn="r">
              <a:spcBef>
                <a:spcPts val="0"/>
              </a:spcBef>
              <a:spcAft>
                <a:spcPts val="0"/>
              </a:spcAft>
              <a:buClr>
                <a:srgbClr val="001002"/>
              </a:buClr>
              <a:buSzPts val="1200"/>
              <a:buFont typeface="Arial"/>
              <a:buNone/>
            </a:pPr>
            <a:r>
              <a:t/>
            </a:r>
            <a:endParaRPr sz="1200">
              <a:solidFill>
                <a:srgbClr val="000000"/>
              </a:solidFill>
              <a:latin typeface="Arial"/>
              <a:ea typeface="Arial"/>
              <a:cs typeface="Arial"/>
              <a:sym typeface="Arial"/>
            </a:endParaRPr>
          </a:p>
        </p:txBody>
      </p:sp>
      <p:sp>
        <p:nvSpPr>
          <p:cNvPr id="698" name="Google Shape;698;p40:notes"/>
          <p:cNvSpPr txBox="1"/>
          <p:nvPr/>
        </p:nvSpPr>
        <p:spPr>
          <a:xfrm>
            <a:off x="992188" y="750888"/>
            <a:ext cx="4881562" cy="37465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sz="1800">
              <a:solidFill>
                <a:schemeClr val="lt1"/>
              </a:solidFill>
              <a:latin typeface="Arial"/>
              <a:ea typeface="Arial"/>
              <a:cs typeface="Arial"/>
              <a:sym typeface="Arial"/>
            </a:endParaRPr>
          </a:p>
        </p:txBody>
      </p:sp>
      <p:sp>
        <p:nvSpPr>
          <p:cNvPr id="699" name="Google Shape;699;p40:notes"/>
          <p:cNvSpPr txBox="1"/>
          <p:nvPr>
            <p:ph idx="1" type="body"/>
          </p:nvPr>
        </p:nvSpPr>
        <p:spPr>
          <a:xfrm>
            <a:off x="687388" y="4748213"/>
            <a:ext cx="5483225" cy="44910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
        <p:nvSpPr>
          <p:cNvPr id="700" name="Google Shape;700;p4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41: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09" name="Google Shape;709;p4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17" name="Google Shape;717;p4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43: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24" name="Google Shape;724;p4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4: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31" name="Google Shape;731;p4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5: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38" name="Google Shape;738;p4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4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48" name="Google Shape;748;p4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7: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57" name="Google Shape;757;p4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48: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65" name="Google Shape;765;p4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49: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72" name="Google Shape;772;p4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2" name="Google Shape;112;p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50: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80" name="Google Shape;780;p5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51: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86" name="Google Shape;786;p5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5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794" name="Google Shape;794;p5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53: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02" name="Google Shape;802;p5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54: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10" name="Google Shape;810;p5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55: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18" name="Google Shape;818;p5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5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26" name="Google Shape;826;p5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57: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34" name="Google Shape;834;p5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58: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42" name="Google Shape;842;p5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59: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lang="en-GB"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849" name="Google Shape;849;p59:notes"/>
          <p:cNvSpPr txBox="1"/>
          <p:nvPr/>
        </p:nvSpPr>
        <p:spPr>
          <a:xfrm>
            <a:off x="3887788" y="9709150"/>
            <a:ext cx="2974975" cy="285750"/>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1002"/>
              </a:buClr>
              <a:buSzPts val="1200"/>
              <a:buFont typeface="Arial"/>
              <a:buNone/>
            </a:pPr>
            <a:fld id="{00000000-1234-1234-1234-123412341234}" type="slidenum">
              <a:rPr lang="en-GB"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850" name="Google Shape;850;p59:notes"/>
          <p:cNvSpPr txBox="1"/>
          <p:nvPr/>
        </p:nvSpPr>
        <p:spPr>
          <a:xfrm>
            <a:off x="0" y="9709150"/>
            <a:ext cx="2974975" cy="285750"/>
          </a:xfrm>
          <a:prstGeom prst="rect">
            <a:avLst/>
          </a:prstGeom>
          <a:noFill/>
          <a:ln>
            <a:noFill/>
          </a:ln>
        </p:spPr>
        <p:txBody>
          <a:bodyPr anchorCtr="0" anchor="b" bIns="47500" lIns="91350" spcFirstLastPara="1" rIns="91350" wrap="square" tIns="47500">
            <a:noAutofit/>
          </a:bodyPr>
          <a:lstStyle/>
          <a:p>
            <a:pPr indent="0" lvl="0" marL="0" marR="0" rtl="0" algn="l">
              <a:spcBef>
                <a:spcPts val="0"/>
              </a:spcBef>
              <a:spcAft>
                <a:spcPts val="0"/>
              </a:spcAft>
              <a:buClr>
                <a:srgbClr val="001002"/>
              </a:buClr>
              <a:buSzPts val="1200"/>
              <a:buFont typeface="Arial"/>
              <a:buNone/>
            </a:pPr>
            <a:r>
              <a:t/>
            </a:r>
            <a:endParaRPr sz="1200">
              <a:solidFill>
                <a:srgbClr val="000000"/>
              </a:solidFill>
              <a:latin typeface="Arial"/>
              <a:ea typeface="Arial"/>
              <a:cs typeface="Arial"/>
              <a:sym typeface="Arial"/>
            </a:endParaRPr>
          </a:p>
        </p:txBody>
      </p:sp>
      <p:sp>
        <p:nvSpPr>
          <p:cNvPr id="851" name="Google Shape;851;p59:notes"/>
          <p:cNvSpPr txBox="1"/>
          <p:nvPr/>
        </p:nvSpPr>
        <p:spPr>
          <a:xfrm>
            <a:off x="0" y="0"/>
            <a:ext cx="2974975" cy="285750"/>
          </a:xfrm>
          <a:prstGeom prst="rect">
            <a:avLst/>
          </a:prstGeom>
          <a:noFill/>
          <a:ln>
            <a:noFill/>
          </a:ln>
        </p:spPr>
        <p:txBody>
          <a:bodyPr anchorCtr="0" anchor="t" bIns="47500" lIns="91350" spcFirstLastPara="1" rIns="91350" wrap="square" tIns="47500">
            <a:noAutofit/>
          </a:bodyPr>
          <a:lstStyle/>
          <a:p>
            <a:pPr indent="0" lvl="0" marL="0" marR="0" rtl="0" algn="l">
              <a:spcBef>
                <a:spcPts val="0"/>
              </a:spcBef>
              <a:spcAft>
                <a:spcPts val="0"/>
              </a:spcAft>
              <a:buClr>
                <a:srgbClr val="001002"/>
              </a:buClr>
              <a:buSzPts val="1200"/>
              <a:buFont typeface="Arial"/>
              <a:buNone/>
            </a:pPr>
            <a:r>
              <a:t/>
            </a:r>
            <a:endParaRPr sz="1200">
              <a:solidFill>
                <a:srgbClr val="000000"/>
              </a:solidFill>
              <a:latin typeface="Arial"/>
              <a:ea typeface="Arial"/>
              <a:cs typeface="Arial"/>
              <a:sym typeface="Arial"/>
            </a:endParaRPr>
          </a:p>
        </p:txBody>
      </p:sp>
      <p:sp>
        <p:nvSpPr>
          <p:cNvPr id="852" name="Google Shape;852;p59:notes"/>
          <p:cNvSpPr txBox="1"/>
          <p:nvPr/>
        </p:nvSpPr>
        <p:spPr>
          <a:xfrm>
            <a:off x="3887788" y="0"/>
            <a:ext cx="2974975" cy="285750"/>
          </a:xfrm>
          <a:prstGeom prst="rect">
            <a:avLst/>
          </a:prstGeom>
          <a:noFill/>
          <a:ln>
            <a:noFill/>
          </a:ln>
        </p:spPr>
        <p:txBody>
          <a:bodyPr anchorCtr="0" anchor="t" bIns="47500" lIns="91350" spcFirstLastPara="1" rIns="91350" wrap="square" tIns="47500">
            <a:noAutofit/>
          </a:bodyPr>
          <a:lstStyle/>
          <a:p>
            <a:pPr indent="0" lvl="0" marL="0" marR="0" rtl="0" algn="r">
              <a:spcBef>
                <a:spcPts val="0"/>
              </a:spcBef>
              <a:spcAft>
                <a:spcPts val="0"/>
              </a:spcAft>
              <a:buClr>
                <a:srgbClr val="001002"/>
              </a:buClr>
              <a:buSzPts val="1200"/>
              <a:buFont typeface="Arial"/>
              <a:buNone/>
            </a:pPr>
            <a:r>
              <a:t/>
            </a:r>
            <a:endParaRPr sz="1200">
              <a:solidFill>
                <a:srgbClr val="000000"/>
              </a:solidFill>
              <a:latin typeface="Arial"/>
              <a:ea typeface="Arial"/>
              <a:cs typeface="Arial"/>
              <a:sym typeface="Arial"/>
            </a:endParaRPr>
          </a:p>
        </p:txBody>
      </p:sp>
      <p:sp>
        <p:nvSpPr>
          <p:cNvPr id="853" name="Google Shape;853;p59:notes"/>
          <p:cNvSpPr txBox="1"/>
          <p:nvPr/>
        </p:nvSpPr>
        <p:spPr>
          <a:xfrm>
            <a:off x="992188" y="750888"/>
            <a:ext cx="4881562" cy="37465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sz="1800">
              <a:solidFill>
                <a:schemeClr val="lt1"/>
              </a:solidFill>
              <a:latin typeface="Arial"/>
              <a:ea typeface="Arial"/>
              <a:cs typeface="Arial"/>
              <a:sym typeface="Arial"/>
            </a:endParaRPr>
          </a:p>
        </p:txBody>
      </p:sp>
      <p:sp>
        <p:nvSpPr>
          <p:cNvPr id="854" name="Google Shape;854;p59:notes"/>
          <p:cNvSpPr txBox="1"/>
          <p:nvPr>
            <p:ph idx="1" type="body"/>
          </p:nvPr>
        </p:nvSpPr>
        <p:spPr>
          <a:xfrm>
            <a:off x="687388" y="4748213"/>
            <a:ext cx="5483225" cy="44910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
        <p:nvSpPr>
          <p:cNvPr id="855" name="Google Shape;855;p5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20" name="Google Shape;120;p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60: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64" name="Google Shape;864;p6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61: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71" name="Google Shape;871;p6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6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78" name="Google Shape;878;p6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63: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85" name="Google Shape;885;p6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64: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94" name="Google Shape;894;p6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65: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03" name="Google Shape;903;p6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6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12" name="Google Shape;912;p6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67: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lang="en-GB"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919" name="Google Shape;919;p67:notes"/>
          <p:cNvSpPr txBox="1"/>
          <p:nvPr/>
        </p:nvSpPr>
        <p:spPr>
          <a:xfrm>
            <a:off x="992188" y="750888"/>
            <a:ext cx="4878387" cy="374491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sz="1800">
              <a:solidFill>
                <a:schemeClr val="lt1"/>
              </a:solidFill>
              <a:latin typeface="Arial"/>
              <a:ea typeface="Arial"/>
              <a:cs typeface="Arial"/>
              <a:sym typeface="Arial"/>
            </a:endParaRPr>
          </a:p>
        </p:txBody>
      </p:sp>
      <p:sp>
        <p:nvSpPr>
          <p:cNvPr id="920" name="Google Shape;920;p67:notes"/>
          <p:cNvSpPr txBox="1"/>
          <p:nvPr>
            <p:ph idx="1" type="body"/>
          </p:nvPr>
        </p:nvSpPr>
        <p:spPr>
          <a:xfrm>
            <a:off x="687388" y="4748213"/>
            <a:ext cx="5483225" cy="44910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
        <p:nvSpPr>
          <p:cNvPr id="921" name="Google Shape;921;p6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68: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29" name="Google Shape;929;p6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69: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37" name="Google Shape;937;p6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28" name="Google Shape;128;p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70: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45" name="Google Shape;945;p7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71: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52" name="Google Shape;952;p7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70" name="Google Shape;970;p7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73: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85"/>
              <a:buFont typeface="Noto Sans Symbols"/>
              <a:buNone/>
            </a:pPr>
            <a:fld id="{00000000-1234-1234-1234-123412341234}" type="slidenum">
              <a:rPr lang="en-GB"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977" name="Google Shape;977;p73:notes"/>
          <p:cNvSpPr/>
          <p:nvPr>
            <p:ph idx="2" type="sldImg"/>
          </p:nvPr>
        </p:nvSpPr>
        <p:spPr>
          <a:xfrm>
            <a:off x="1201738" y="738188"/>
            <a:ext cx="4921250" cy="369093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78" name="Google Shape;978;p73:notes"/>
          <p:cNvSpPr txBox="1"/>
          <p:nvPr>
            <p:ph idx="1" type="body"/>
          </p:nvPr>
        </p:nvSpPr>
        <p:spPr>
          <a:xfrm>
            <a:off x="976313" y="4675188"/>
            <a:ext cx="5372100" cy="44275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4: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85"/>
              <a:buFont typeface="Noto Sans Symbols"/>
              <a:buNone/>
            </a:pPr>
            <a:fld id="{00000000-1234-1234-1234-123412341234}" type="slidenum">
              <a:rPr lang="en-GB"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996" name="Google Shape;996;p74:notes"/>
          <p:cNvSpPr/>
          <p:nvPr>
            <p:ph idx="2" type="sldImg"/>
          </p:nvPr>
        </p:nvSpPr>
        <p:spPr>
          <a:xfrm>
            <a:off x="1201738" y="738188"/>
            <a:ext cx="4921250" cy="369093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97" name="Google Shape;997;p74:notes"/>
          <p:cNvSpPr txBox="1"/>
          <p:nvPr>
            <p:ph idx="1" type="body"/>
          </p:nvPr>
        </p:nvSpPr>
        <p:spPr>
          <a:xfrm>
            <a:off x="976313" y="4675188"/>
            <a:ext cx="5372100" cy="44275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75: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85"/>
              <a:buFont typeface="Noto Sans Symbols"/>
              <a:buNone/>
            </a:pPr>
            <a:fld id="{00000000-1234-1234-1234-123412341234}" type="slidenum">
              <a:rPr lang="en-GB"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007" name="Google Shape;1007;p75:notes"/>
          <p:cNvSpPr/>
          <p:nvPr>
            <p:ph idx="2" type="sldImg"/>
          </p:nvPr>
        </p:nvSpPr>
        <p:spPr>
          <a:xfrm>
            <a:off x="1201738" y="738188"/>
            <a:ext cx="4921250" cy="369093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08" name="Google Shape;1008;p75:notes"/>
          <p:cNvSpPr txBox="1"/>
          <p:nvPr>
            <p:ph idx="1" type="body"/>
          </p:nvPr>
        </p:nvSpPr>
        <p:spPr>
          <a:xfrm>
            <a:off x="976313" y="4675188"/>
            <a:ext cx="5372100" cy="44275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7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15" name="Google Shape;1015;p7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77: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85"/>
              <a:buFont typeface="Noto Sans Symbols"/>
              <a:buNone/>
            </a:pPr>
            <a:fld id="{00000000-1234-1234-1234-123412341234}" type="slidenum">
              <a:rPr lang="en-GB"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026" name="Google Shape;1026;p77:notes"/>
          <p:cNvSpPr/>
          <p:nvPr>
            <p:ph idx="2" type="sldImg"/>
          </p:nvPr>
        </p:nvSpPr>
        <p:spPr>
          <a:xfrm>
            <a:off x="1201738" y="738188"/>
            <a:ext cx="4921250" cy="369093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27" name="Google Shape;1027;p77:notes"/>
          <p:cNvSpPr txBox="1"/>
          <p:nvPr>
            <p:ph idx="1" type="body"/>
          </p:nvPr>
        </p:nvSpPr>
        <p:spPr>
          <a:xfrm>
            <a:off x="976313" y="4675188"/>
            <a:ext cx="5372100" cy="44275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78: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85"/>
              <a:buFont typeface="Noto Sans Symbols"/>
              <a:buNone/>
            </a:pPr>
            <a:fld id="{00000000-1234-1234-1234-123412341234}" type="slidenum">
              <a:rPr lang="en-GB"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034" name="Google Shape;1034;p78:notes"/>
          <p:cNvSpPr/>
          <p:nvPr>
            <p:ph idx="2" type="sldImg"/>
          </p:nvPr>
        </p:nvSpPr>
        <p:spPr>
          <a:xfrm>
            <a:off x="1201738" y="738188"/>
            <a:ext cx="4921250" cy="369093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35" name="Google Shape;1035;p78:notes"/>
          <p:cNvSpPr txBox="1"/>
          <p:nvPr>
            <p:ph idx="1" type="body"/>
          </p:nvPr>
        </p:nvSpPr>
        <p:spPr>
          <a:xfrm>
            <a:off x="976313" y="4675188"/>
            <a:ext cx="5372100" cy="44275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79: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42" name="Google Shape;1042;p7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35" name="Google Shape;135;p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80: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85"/>
              <a:buFont typeface="Noto Sans Symbols"/>
              <a:buNone/>
            </a:pPr>
            <a:fld id="{00000000-1234-1234-1234-123412341234}" type="slidenum">
              <a:rPr lang="en-GB"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049" name="Google Shape;1049;p80:notes"/>
          <p:cNvSpPr/>
          <p:nvPr>
            <p:ph idx="2" type="sldImg"/>
          </p:nvPr>
        </p:nvSpPr>
        <p:spPr>
          <a:xfrm>
            <a:off x="1201738" y="738188"/>
            <a:ext cx="4921250" cy="369093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50" name="Google Shape;1050;p80:notes"/>
          <p:cNvSpPr txBox="1"/>
          <p:nvPr>
            <p:ph idx="1" type="body"/>
          </p:nvPr>
        </p:nvSpPr>
        <p:spPr>
          <a:xfrm>
            <a:off x="976313" y="4675188"/>
            <a:ext cx="5372100" cy="44275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81: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57" name="Google Shape;1057;p8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8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65" name="Google Shape;1065;p8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83:notes"/>
          <p:cNvSpPr txBox="1"/>
          <p:nvPr>
            <p:ph idx="12" type="sldNum"/>
          </p:nvPr>
        </p:nvSpPr>
        <p:spPr>
          <a:xfrm>
            <a:off x="3887788" y="9493250"/>
            <a:ext cx="2967037" cy="500063"/>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85"/>
              <a:buFont typeface="Noto Sans Symbols"/>
              <a:buNone/>
            </a:pPr>
            <a:fld id="{00000000-1234-1234-1234-123412341234}" type="slidenum">
              <a:rPr lang="en-GB"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073" name="Google Shape;1073;p83:notes"/>
          <p:cNvSpPr/>
          <p:nvPr>
            <p:ph idx="2" type="sldImg"/>
          </p:nvPr>
        </p:nvSpPr>
        <p:spPr>
          <a:xfrm>
            <a:off x="1201738" y="738188"/>
            <a:ext cx="4921250" cy="369093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74" name="Google Shape;1074;p83:notes"/>
          <p:cNvSpPr txBox="1"/>
          <p:nvPr>
            <p:ph idx="1" type="body"/>
          </p:nvPr>
        </p:nvSpPr>
        <p:spPr>
          <a:xfrm>
            <a:off x="976313" y="4675188"/>
            <a:ext cx="5372100" cy="4427537"/>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84: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81" name="Google Shape;1081;p8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85: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88" name="Google Shape;1088;p8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8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95" name="Google Shape;1095;p8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87: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02" name="Google Shape;1102;p8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88: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09" name="Google Shape;1109;p8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89: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16" name="Google Shape;1116;p8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42" name="Google Shape;142;p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90: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23" name="Google Shape;1123;p9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91: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30" name="Google Shape;1130;p9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92: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37" name="Google Shape;1137;p9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93: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45" name="Google Shape;1145;p9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94: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52" name="Google Shape;1152;p9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95: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59" name="Google Shape;1159;p9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96: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66" name="Google Shape;1166;p9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97: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73" name="Google Shape;1173;p9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98: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80" name="Google Shape;1180;p9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99:notes"/>
          <p:cNvSpPr txBox="1"/>
          <p:nvPr>
            <p:ph idx="1" type="body"/>
          </p:nvPr>
        </p:nvSpPr>
        <p:spPr>
          <a:xfrm>
            <a:off x="687388" y="4748213"/>
            <a:ext cx="5481637" cy="4487862"/>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87" name="Google Shape;1187;p9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showMasterSp="0">
  <p:cSld name="Layout Personalizado">
    <p:spTree>
      <p:nvGrpSpPr>
        <p:cNvPr id="20" name="Shape 20"/>
        <p:cNvGrpSpPr/>
        <p:nvPr/>
      </p:nvGrpSpPr>
      <p:grpSpPr>
        <a:xfrm>
          <a:off x="0" y="0"/>
          <a:ext cx="0" cy="0"/>
          <a:chOff x="0" y="0"/>
          <a:chExt cx="0" cy="0"/>
        </a:xfrm>
      </p:grpSpPr>
      <p:sp>
        <p:nvSpPr>
          <p:cNvPr id="21" name="Google Shape;21;p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22" name="Google Shape;22;p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57" name="Shape 57"/>
        <p:cNvGrpSpPr/>
        <p:nvPr/>
      </p:nvGrpSpPr>
      <p:grpSpPr>
        <a:xfrm>
          <a:off x="0" y="0"/>
          <a:ext cx="0" cy="0"/>
          <a:chOff x="0" y="0"/>
          <a:chExt cx="0" cy="0"/>
        </a:xfrm>
      </p:grpSpPr>
      <p:sp>
        <p:nvSpPr>
          <p:cNvPr id="58" name="Google Shape;58;p11"/>
          <p:cNvSpPr txBox="1"/>
          <p:nvPr>
            <p:ph type="title"/>
          </p:nvPr>
        </p:nvSpPr>
        <p:spPr>
          <a:xfrm>
            <a:off x="1792288" y="4800600"/>
            <a:ext cx="5486400" cy="566738"/>
          </a:xfrm>
          <a:prstGeom prst="rect">
            <a:avLst/>
          </a:prstGeom>
          <a:noFill/>
          <a:ln>
            <a:noFill/>
          </a:ln>
        </p:spPr>
        <p:txBody>
          <a:bodyPr anchorCtr="0" anchor="b" bIns="46800" lIns="90000" spcFirstLastPara="1" rIns="90000" wrap="square" tIns="46800">
            <a:noAutofit/>
          </a:bodyPr>
          <a:lstStyle>
            <a:lvl1pPr lvl="0" algn="l">
              <a:lnSpc>
                <a:spcPct val="110000"/>
              </a:lnSpc>
              <a:spcBef>
                <a:spcPts val="0"/>
              </a:spcBef>
              <a:spcAft>
                <a:spcPts val="0"/>
              </a:spcAft>
              <a:buSzPts val="1400"/>
              <a:buNone/>
              <a:defRPr b="1" sz="2000"/>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59" name="Google Shape;59;p11"/>
          <p:cNvSpPr/>
          <p:nvPr>
            <p:ph idx="2" type="pic"/>
          </p:nvPr>
        </p:nvSpPr>
        <p:spPr>
          <a:xfrm>
            <a:off x="1792288" y="612775"/>
            <a:ext cx="5486400" cy="4114800"/>
          </a:xfrm>
          <a:prstGeom prst="rect">
            <a:avLst/>
          </a:prstGeom>
          <a:noFill/>
          <a:ln>
            <a:noFill/>
          </a:ln>
        </p:spPr>
        <p:txBody>
          <a:bodyPr anchorCtr="0" anchor="t" bIns="46800" lIns="90000" spcFirstLastPara="1" rIns="90000" wrap="square" tIns="46800">
            <a:noAutofit/>
          </a:bodyPr>
          <a:lstStyle>
            <a:lvl1pPr lvl="0" marR="0" rtl="0" algn="l">
              <a:lnSpc>
                <a:spcPct val="71000"/>
              </a:lnSpc>
              <a:spcBef>
                <a:spcPts val="600"/>
              </a:spcBef>
              <a:spcAft>
                <a:spcPts val="0"/>
              </a:spcAft>
              <a:buClr>
                <a:srgbClr val="000099"/>
              </a:buClr>
              <a:buSzPts val="2560"/>
              <a:buFont typeface="Noto Sans Symbols"/>
              <a:buNone/>
              <a:defRPr b="0" i="0" sz="3200" u="none" cap="none" strike="noStrike">
                <a:solidFill>
                  <a:srgbClr val="000000"/>
                </a:solidFill>
                <a:latin typeface="Arial"/>
                <a:ea typeface="Arial"/>
                <a:cs typeface="Arial"/>
                <a:sym typeface="Arial"/>
              </a:defRPr>
            </a:lvl1pPr>
            <a:lvl2pPr lvl="1" marR="0" rtl="0" algn="l">
              <a:lnSpc>
                <a:spcPct val="71000"/>
              </a:lnSpc>
              <a:spcBef>
                <a:spcPts val="600"/>
              </a:spcBef>
              <a:spcAft>
                <a:spcPts val="0"/>
              </a:spcAft>
              <a:buClr>
                <a:srgbClr val="000099"/>
              </a:buClr>
              <a:buSzPts val="2240"/>
              <a:buFont typeface="Noto Sans Symbols"/>
              <a:buNone/>
              <a:defRPr b="0" i="0" sz="2800" u="none" cap="none" strike="noStrike">
                <a:solidFill>
                  <a:srgbClr val="000000"/>
                </a:solidFill>
                <a:latin typeface="Arial"/>
                <a:ea typeface="Arial"/>
                <a:cs typeface="Arial"/>
                <a:sym typeface="Arial"/>
              </a:defRPr>
            </a:lvl2pPr>
            <a:lvl3pPr lvl="2" marR="0" rtl="0" algn="l">
              <a:lnSpc>
                <a:spcPct val="71000"/>
              </a:lnSpc>
              <a:spcBef>
                <a:spcPts val="600"/>
              </a:spcBef>
              <a:spcAft>
                <a:spcPts val="0"/>
              </a:spcAft>
              <a:buClr>
                <a:srgbClr val="000099"/>
              </a:buClr>
              <a:buSzPts val="1920"/>
              <a:buFont typeface="Noto Sans Symbols"/>
              <a:buNone/>
              <a:defRPr b="0" i="0" sz="2400" u="none" cap="none" strike="noStrike">
                <a:solidFill>
                  <a:srgbClr val="000000"/>
                </a:solidFill>
                <a:latin typeface="Arial"/>
                <a:ea typeface="Arial"/>
                <a:cs typeface="Arial"/>
                <a:sym typeface="Arial"/>
              </a:defRPr>
            </a:lvl3pPr>
            <a:lvl4pPr lvl="3"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4pPr>
            <a:lvl5pPr lvl="4"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5pPr>
            <a:lvl6pPr lvl="5"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6pPr>
            <a:lvl7pPr lvl="6"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7pPr>
            <a:lvl8pPr lvl="7"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8pPr>
            <a:lvl9pPr lvl="8"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9pPr>
          </a:lstStyle>
          <a:p/>
        </p:txBody>
      </p:sp>
      <p:sp>
        <p:nvSpPr>
          <p:cNvPr id="60" name="Google Shape;60;p11"/>
          <p:cNvSpPr txBox="1"/>
          <p:nvPr>
            <p:ph idx="1" type="body"/>
          </p:nvPr>
        </p:nvSpPr>
        <p:spPr>
          <a:xfrm>
            <a:off x="1792288" y="5367338"/>
            <a:ext cx="5486400" cy="804862"/>
          </a:xfrm>
          <a:prstGeom prst="rect">
            <a:avLst/>
          </a:prstGeom>
          <a:noFill/>
          <a:ln>
            <a:noFill/>
          </a:ln>
        </p:spPr>
        <p:txBody>
          <a:bodyPr anchorCtr="0" anchor="t" bIns="46800" lIns="90000" spcFirstLastPara="1" rIns="90000" wrap="square" tIns="46800">
            <a:noAutofit/>
          </a:bodyPr>
          <a:lstStyle>
            <a:lvl1pPr indent="-228600" lvl="0" marL="457200" algn="l">
              <a:lnSpc>
                <a:spcPct val="71000"/>
              </a:lnSpc>
              <a:spcBef>
                <a:spcPts val="600"/>
              </a:spcBef>
              <a:spcAft>
                <a:spcPts val="0"/>
              </a:spcAft>
              <a:buSzPts val="1120"/>
              <a:buNone/>
              <a:defRPr sz="1400"/>
            </a:lvl1pPr>
            <a:lvl2pPr indent="-228600" lvl="1" marL="914400" algn="l">
              <a:lnSpc>
                <a:spcPct val="71000"/>
              </a:lnSpc>
              <a:spcBef>
                <a:spcPts val="600"/>
              </a:spcBef>
              <a:spcAft>
                <a:spcPts val="0"/>
              </a:spcAft>
              <a:buSzPts val="960"/>
              <a:buNone/>
              <a:defRPr sz="1200"/>
            </a:lvl2pPr>
            <a:lvl3pPr indent="-228600" lvl="2" marL="1371600" algn="l">
              <a:lnSpc>
                <a:spcPct val="71000"/>
              </a:lnSpc>
              <a:spcBef>
                <a:spcPts val="600"/>
              </a:spcBef>
              <a:spcAft>
                <a:spcPts val="0"/>
              </a:spcAft>
              <a:buSzPts val="800"/>
              <a:buNone/>
              <a:defRPr sz="1000"/>
            </a:lvl3pPr>
            <a:lvl4pPr indent="-228600" lvl="3" marL="1828800" algn="l">
              <a:lnSpc>
                <a:spcPct val="71000"/>
              </a:lnSpc>
              <a:spcBef>
                <a:spcPts val="600"/>
              </a:spcBef>
              <a:spcAft>
                <a:spcPts val="0"/>
              </a:spcAft>
              <a:buSzPts val="720"/>
              <a:buNone/>
              <a:defRPr sz="900"/>
            </a:lvl4pPr>
            <a:lvl5pPr indent="-228600" lvl="4" marL="2286000" algn="l">
              <a:lnSpc>
                <a:spcPct val="71000"/>
              </a:lnSpc>
              <a:spcBef>
                <a:spcPts val="600"/>
              </a:spcBef>
              <a:spcAft>
                <a:spcPts val="0"/>
              </a:spcAft>
              <a:buSzPts val="720"/>
              <a:buNone/>
              <a:defRPr sz="900"/>
            </a:lvl5pPr>
            <a:lvl6pPr indent="-228600" lvl="5" marL="2743200" algn="l">
              <a:lnSpc>
                <a:spcPct val="71000"/>
              </a:lnSpc>
              <a:spcBef>
                <a:spcPts val="600"/>
              </a:spcBef>
              <a:spcAft>
                <a:spcPts val="0"/>
              </a:spcAft>
              <a:buSzPts val="720"/>
              <a:buNone/>
              <a:defRPr sz="900"/>
            </a:lvl6pPr>
            <a:lvl7pPr indent="-228600" lvl="6" marL="3200400" algn="l">
              <a:lnSpc>
                <a:spcPct val="71000"/>
              </a:lnSpc>
              <a:spcBef>
                <a:spcPts val="600"/>
              </a:spcBef>
              <a:spcAft>
                <a:spcPts val="0"/>
              </a:spcAft>
              <a:buSzPts val="720"/>
              <a:buNone/>
              <a:defRPr sz="900"/>
            </a:lvl7pPr>
            <a:lvl8pPr indent="-228600" lvl="7" marL="3657600" algn="l">
              <a:lnSpc>
                <a:spcPct val="71000"/>
              </a:lnSpc>
              <a:spcBef>
                <a:spcPts val="600"/>
              </a:spcBef>
              <a:spcAft>
                <a:spcPts val="0"/>
              </a:spcAft>
              <a:buSzPts val="720"/>
              <a:buNone/>
              <a:defRPr sz="900"/>
            </a:lvl8pPr>
            <a:lvl9pPr indent="-228600" lvl="8" marL="4114800" algn="l">
              <a:lnSpc>
                <a:spcPct val="71000"/>
              </a:lnSpc>
              <a:spcBef>
                <a:spcPts val="600"/>
              </a:spcBef>
              <a:spcAft>
                <a:spcPts val="0"/>
              </a:spcAft>
              <a:buSzPts val="720"/>
              <a:buNone/>
              <a:defRPr sz="900"/>
            </a:lvl9pPr>
          </a:lstStyle>
          <a:p/>
        </p:txBody>
      </p:sp>
      <p:sp>
        <p:nvSpPr>
          <p:cNvPr id="61" name="Google Shape;61;p1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showMasterSp="0" type="vertTx">
  <p:cSld name="VERTICAL_TEXT">
    <p:spTree>
      <p:nvGrpSpPr>
        <p:cNvPr id="62" name="Shape 62"/>
        <p:cNvGrpSpPr/>
        <p:nvPr/>
      </p:nvGrpSpPr>
      <p:grpSpPr>
        <a:xfrm>
          <a:off x="0" y="0"/>
          <a:ext cx="0" cy="0"/>
          <a:chOff x="0" y="0"/>
          <a:chExt cx="0" cy="0"/>
        </a:xfrm>
      </p:grpSpPr>
      <p:sp>
        <p:nvSpPr>
          <p:cNvPr id="63" name="Google Shape;63;p1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64" name="Google Shape;64;p12"/>
          <p:cNvSpPr txBox="1"/>
          <p:nvPr>
            <p:ph idx="1" type="body"/>
          </p:nvPr>
        </p:nvSpPr>
        <p:spPr>
          <a:xfrm rot="5400000">
            <a:off x="2847182" y="350044"/>
            <a:ext cx="4351337" cy="7305675"/>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65" name="Google Shape;65;p1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showMasterSp="0" type="vertTitleAndTx">
  <p:cSld name="VERTICAL_TITLE_AND_VERTICAL_TEXT">
    <p:spTree>
      <p:nvGrpSpPr>
        <p:cNvPr id="66" name="Shape 66"/>
        <p:cNvGrpSpPr/>
        <p:nvPr/>
      </p:nvGrpSpPr>
      <p:grpSpPr>
        <a:xfrm>
          <a:off x="0" y="0"/>
          <a:ext cx="0" cy="0"/>
          <a:chOff x="0" y="0"/>
          <a:chExt cx="0" cy="0"/>
        </a:xfrm>
      </p:grpSpPr>
      <p:sp>
        <p:nvSpPr>
          <p:cNvPr id="67" name="Google Shape;67;p13"/>
          <p:cNvSpPr txBox="1"/>
          <p:nvPr>
            <p:ph type="title"/>
          </p:nvPr>
        </p:nvSpPr>
        <p:spPr>
          <a:xfrm rot="5400000">
            <a:off x="4820445" y="2323307"/>
            <a:ext cx="5884862" cy="1825625"/>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68" name="Google Shape;68;p13"/>
          <p:cNvSpPr txBox="1"/>
          <p:nvPr>
            <p:ph idx="1" type="body"/>
          </p:nvPr>
        </p:nvSpPr>
        <p:spPr>
          <a:xfrm rot="5400000">
            <a:off x="1091407" y="572294"/>
            <a:ext cx="5884862" cy="5327650"/>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69" name="Google Shape;69;p1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clip-art e texto" showMasterSp="0" type="clipArtAndTx">
  <p:cSld name="CLIPART_AND_TEXT">
    <p:spTree>
      <p:nvGrpSpPr>
        <p:cNvPr id="70" name="Shape 70"/>
        <p:cNvGrpSpPr/>
        <p:nvPr/>
      </p:nvGrpSpPr>
      <p:grpSpPr>
        <a:xfrm>
          <a:off x="0" y="0"/>
          <a:ext cx="0" cy="0"/>
          <a:chOff x="0" y="0"/>
          <a:chExt cx="0" cy="0"/>
        </a:xfrm>
      </p:grpSpPr>
      <p:sp>
        <p:nvSpPr>
          <p:cNvPr id="71" name="Google Shape;71;p1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72" name="Google Shape;72;p14"/>
          <p:cNvSpPr/>
          <p:nvPr>
            <p:ph idx="2" type="clipArt"/>
          </p:nvPr>
        </p:nvSpPr>
        <p:spPr>
          <a:xfrm>
            <a:off x="1370013" y="1827213"/>
            <a:ext cx="3576637" cy="4351337"/>
          </a:xfrm>
          <a:prstGeom prst="rect">
            <a:avLst/>
          </a:prstGeom>
          <a:noFill/>
          <a:ln>
            <a:noFill/>
          </a:ln>
        </p:spPr>
        <p:txBody>
          <a:bodyPr anchorCtr="0" anchor="t" bIns="46800" lIns="90000" spcFirstLastPara="1" rIns="90000" wrap="square" tIns="46800">
            <a:noAutofit/>
          </a:bodyPr>
          <a:lstStyle>
            <a:lvl1pPr lvl="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1pPr>
            <a:lvl2pPr lvl="1"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2pPr>
            <a:lvl3pPr lvl="2"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3pPr>
            <a:lvl4pPr lvl="3"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4pPr>
            <a:lvl5pPr lvl="4"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5pPr>
            <a:lvl6pPr lvl="5"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6pPr>
            <a:lvl7pPr lvl="6"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7pPr>
            <a:lvl8pPr lvl="7"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8pPr>
            <a:lvl9pPr lvl="8"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3" name="Google Shape;73;p14"/>
          <p:cNvSpPr txBox="1"/>
          <p:nvPr>
            <p:ph idx="1" type="body"/>
          </p:nvPr>
        </p:nvSpPr>
        <p:spPr>
          <a:xfrm>
            <a:off x="5099050" y="1827213"/>
            <a:ext cx="3576638" cy="4351337"/>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74" name="Google Shape;74;p1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showMasterSp="0"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25" name="Google Shape;25;p3"/>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26" name="Google Shape;26;p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howMasterSp="0" type="blank">
  <p:cSld name="BLANK">
    <p:spTree>
      <p:nvGrpSpPr>
        <p:cNvPr id="27" name="Shape 27"/>
        <p:cNvGrpSpPr/>
        <p:nvPr/>
      </p:nvGrpSpPr>
      <p:grpSpPr>
        <a:xfrm>
          <a:off x="0" y="0"/>
          <a:ext cx="0" cy="0"/>
          <a:chOff x="0" y="0"/>
          <a:chExt cx="0" cy="0"/>
        </a:xfrm>
      </p:grpSpPr>
      <p:sp>
        <p:nvSpPr>
          <p:cNvPr id="28" name="Google Shape;28;p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29" name="Shape 29"/>
        <p:cNvGrpSpPr/>
        <p:nvPr/>
      </p:nvGrpSpPr>
      <p:grpSpPr>
        <a:xfrm>
          <a:off x="0" y="0"/>
          <a:ext cx="0" cy="0"/>
          <a:chOff x="0" y="0"/>
          <a:chExt cx="0" cy="0"/>
        </a:xfrm>
      </p:grpSpPr>
      <p:sp>
        <p:nvSpPr>
          <p:cNvPr id="30" name="Google Shape;30;p5"/>
          <p:cNvSpPr txBox="1"/>
          <p:nvPr>
            <p:ph type="ctrTitle"/>
          </p:nvPr>
        </p:nvSpPr>
        <p:spPr>
          <a:xfrm>
            <a:off x="685800" y="2130425"/>
            <a:ext cx="7772400" cy="1470025"/>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31" name="Google Shape;31;p5"/>
          <p:cNvSpPr txBox="1"/>
          <p:nvPr>
            <p:ph idx="1" type="subTitle"/>
          </p:nvPr>
        </p:nvSpPr>
        <p:spPr>
          <a:xfrm>
            <a:off x="1371600" y="3886200"/>
            <a:ext cx="6400800" cy="1752600"/>
          </a:xfrm>
          <a:prstGeom prst="rect">
            <a:avLst/>
          </a:prstGeom>
          <a:noFill/>
          <a:ln>
            <a:noFill/>
          </a:ln>
        </p:spPr>
        <p:txBody>
          <a:bodyPr anchorCtr="0" anchor="t" bIns="46800" lIns="90000" spcFirstLastPara="1" rIns="90000" wrap="square" tIns="46800">
            <a:noAutofit/>
          </a:bodyPr>
          <a:lstStyle>
            <a:lvl1pPr lvl="0" algn="ctr">
              <a:lnSpc>
                <a:spcPct val="71000"/>
              </a:lnSpc>
              <a:spcBef>
                <a:spcPts val="600"/>
              </a:spcBef>
              <a:spcAft>
                <a:spcPts val="0"/>
              </a:spcAft>
              <a:buSzPts val="1920"/>
              <a:buNone/>
              <a:defRPr/>
            </a:lvl1pPr>
            <a:lvl2pPr lvl="1" algn="ctr">
              <a:lnSpc>
                <a:spcPct val="71000"/>
              </a:lnSpc>
              <a:spcBef>
                <a:spcPts val="600"/>
              </a:spcBef>
              <a:spcAft>
                <a:spcPts val="0"/>
              </a:spcAft>
              <a:buSzPts val="1920"/>
              <a:buNone/>
              <a:defRPr/>
            </a:lvl2pPr>
            <a:lvl3pPr lvl="2" algn="ctr">
              <a:lnSpc>
                <a:spcPct val="71000"/>
              </a:lnSpc>
              <a:spcBef>
                <a:spcPts val="600"/>
              </a:spcBef>
              <a:spcAft>
                <a:spcPts val="0"/>
              </a:spcAft>
              <a:buSzPts val="1920"/>
              <a:buNone/>
              <a:defRPr/>
            </a:lvl3pPr>
            <a:lvl4pPr lvl="3" algn="ctr">
              <a:lnSpc>
                <a:spcPct val="71000"/>
              </a:lnSpc>
              <a:spcBef>
                <a:spcPts val="600"/>
              </a:spcBef>
              <a:spcAft>
                <a:spcPts val="0"/>
              </a:spcAft>
              <a:buSzPts val="1920"/>
              <a:buNone/>
              <a:defRPr/>
            </a:lvl4pPr>
            <a:lvl5pPr lvl="4" algn="ctr">
              <a:lnSpc>
                <a:spcPct val="71000"/>
              </a:lnSpc>
              <a:spcBef>
                <a:spcPts val="600"/>
              </a:spcBef>
              <a:spcAft>
                <a:spcPts val="0"/>
              </a:spcAft>
              <a:buSzPts val="1920"/>
              <a:buNone/>
              <a:defRPr/>
            </a:lvl5pPr>
            <a:lvl6pPr lvl="5" algn="ctr">
              <a:lnSpc>
                <a:spcPct val="71000"/>
              </a:lnSpc>
              <a:spcBef>
                <a:spcPts val="600"/>
              </a:spcBef>
              <a:spcAft>
                <a:spcPts val="0"/>
              </a:spcAft>
              <a:buSzPts val="1920"/>
              <a:buNone/>
              <a:defRPr/>
            </a:lvl6pPr>
            <a:lvl7pPr lvl="6" algn="ctr">
              <a:lnSpc>
                <a:spcPct val="71000"/>
              </a:lnSpc>
              <a:spcBef>
                <a:spcPts val="600"/>
              </a:spcBef>
              <a:spcAft>
                <a:spcPts val="0"/>
              </a:spcAft>
              <a:buSzPts val="1920"/>
              <a:buNone/>
              <a:defRPr/>
            </a:lvl7pPr>
            <a:lvl8pPr lvl="7" algn="ctr">
              <a:lnSpc>
                <a:spcPct val="71000"/>
              </a:lnSpc>
              <a:spcBef>
                <a:spcPts val="600"/>
              </a:spcBef>
              <a:spcAft>
                <a:spcPts val="0"/>
              </a:spcAft>
              <a:buSzPts val="1920"/>
              <a:buNone/>
              <a:defRPr/>
            </a:lvl8pPr>
            <a:lvl9pPr lvl="8" algn="ctr">
              <a:lnSpc>
                <a:spcPct val="71000"/>
              </a:lnSpc>
              <a:spcBef>
                <a:spcPts val="600"/>
              </a:spcBef>
              <a:spcAft>
                <a:spcPts val="0"/>
              </a:spcAft>
              <a:buSzPts val="1920"/>
              <a:buNone/>
              <a:defRPr/>
            </a:lvl9pPr>
          </a:lstStyle>
          <a:p/>
        </p:txBody>
      </p:sp>
      <p:sp>
        <p:nvSpPr>
          <p:cNvPr id="32" name="Google Shape;32;p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showMasterSp="0" type="secHead">
  <p:cSld name="SECTION_HEADER">
    <p:spTree>
      <p:nvGrpSpPr>
        <p:cNvPr id="33" name="Shape 33"/>
        <p:cNvGrpSpPr/>
        <p:nvPr/>
      </p:nvGrpSpPr>
      <p:grpSpPr>
        <a:xfrm>
          <a:off x="0" y="0"/>
          <a:ext cx="0" cy="0"/>
          <a:chOff x="0" y="0"/>
          <a:chExt cx="0" cy="0"/>
        </a:xfrm>
      </p:grpSpPr>
      <p:sp>
        <p:nvSpPr>
          <p:cNvPr id="34" name="Google Shape;34;p6"/>
          <p:cNvSpPr txBox="1"/>
          <p:nvPr>
            <p:ph type="title"/>
          </p:nvPr>
        </p:nvSpPr>
        <p:spPr>
          <a:xfrm>
            <a:off x="722313" y="4406900"/>
            <a:ext cx="7772400" cy="1362075"/>
          </a:xfrm>
          <a:prstGeom prst="rect">
            <a:avLst/>
          </a:prstGeom>
          <a:noFill/>
          <a:ln>
            <a:noFill/>
          </a:ln>
        </p:spPr>
        <p:txBody>
          <a:bodyPr anchorCtr="0" anchor="t" bIns="46800" lIns="90000" spcFirstLastPara="1" rIns="90000" wrap="square" tIns="46800">
            <a:noAutofit/>
          </a:bodyPr>
          <a:lstStyle>
            <a:lvl1pPr lvl="0" algn="l">
              <a:lnSpc>
                <a:spcPct val="110000"/>
              </a:lnSpc>
              <a:spcBef>
                <a:spcPts val="0"/>
              </a:spcBef>
              <a:spcAft>
                <a:spcPts val="0"/>
              </a:spcAft>
              <a:buSzPts val="1400"/>
              <a:buNone/>
              <a:defRPr b="1" sz="4000" cap="none"/>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35" name="Google Shape;35;p6"/>
          <p:cNvSpPr txBox="1"/>
          <p:nvPr>
            <p:ph idx="1" type="body"/>
          </p:nvPr>
        </p:nvSpPr>
        <p:spPr>
          <a:xfrm>
            <a:off x="722313" y="2906713"/>
            <a:ext cx="7772400" cy="1500187"/>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600"/>
              <a:buNone/>
              <a:defRPr sz="2000"/>
            </a:lvl1pPr>
            <a:lvl2pPr indent="-228600" lvl="1" marL="914400" algn="l">
              <a:lnSpc>
                <a:spcPct val="71000"/>
              </a:lnSpc>
              <a:spcBef>
                <a:spcPts val="600"/>
              </a:spcBef>
              <a:spcAft>
                <a:spcPts val="0"/>
              </a:spcAft>
              <a:buSzPts val="1440"/>
              <a:buNone/>
              <a:defRPr sz="1800"/>
            </a:lvl2pPr>
            <a:lvl3pPr indent="-228600" lvl="2" marL="1371600" algn="l">
              <a:lnSpc>
                <a:spcPct val="71000"/>
              </a:lnSpc>
              <a:spcBef>
                <a:spcPts val="600"/>
              </a:spcBef>
              <a:spcAft>
                <a:spcPts val="0"/>
              </a:spcAft>
              <a:buSzPts val="1280"/>
              <a:buNone/>
              <a:defRPr sz="1600"/>
            </a:lvl3pPr>
            <a:lvl4pPr indent="-228600" lvl="3" marL="1828800" algn="l">
              <a:lnSpc>
                <a:spcPct val="71000"/>
              </a:lnSpc>
              <a:spcBef>
                <a:spcPts val="600"/>
              </a:spcBef>
              <a:spcAft>
                <a:spcPts val="0"/>
              </a:spcAft>
              <a:buSzPts val="1120"/>
              <a:buNone/>
              <a:defRPr sz="1400"/>
            </a:lvl4pPr>
            <a:lvl5pPr indent="-228600" lvl="4" marL="2286000" algn="l">
              <a:lnSpc>
                <a:spcPct val="71000"/>
              </a:lnSpc>
              <a:spcBef>
                <a:spcPts val="600"/>
              </a:spcBef>
              <a:spcAft>
                <a:spcPts val="0"/>
              </a:spcAft>
              <a:buSzPts val="1120"/>
              <a:buNone/>
              <a:defRPr sz="1400"/>
            </a:lvl5pPr>
            <a:lvl6pPr indent="-228600" lvl="5" marL="2743200" algn="l">
              <a:lnSpc>
                <a:spcPct val="71000"/>
              </a:lnSpc>
              <a:spcBef>
                <a:spcPts val="600"/>
              </a:spcBef>
              <a:spcAft>
                <a:spcPts val="0"/>
              </a:spcAft>
              <a:buSzPts val="1120"/>
              <a:buNone/>
              <a:defRPr sz="1400"/>
            </a:lvl6pPr>
            <a:lvl7pPr indent="-228600" lvl="6" marL="3200400" algn="l">
              <a:lnSpc>
                <a:spcPct val="71000"/>
              </a:lnSpc>
              <a:spcBef>
                <a:spcPts val="600"/>
              </a:spcBef>
              <a:spcAft>
                <a:spcPts val="0"/>
              </a:spcAft>
              <a:buSzPts val="1120"/>
              <a:buNone/>
              <a:defRPr sz="1400"/>
            </a:lvl7pPr>
            <a:lvl8pPr indent="-228600" lvl="7" marL="3657600" algn="l">
              <a:lnSpc>
                <a:spcPct val="71000"/>
              </a:lnSpc>
              <a:spcBef>
                <a:spcPts val="600"/>
              </a:spcBef>
              <a:spcAft>
                <a:spcPts val="0"/>
              </a:spcAft>
              <a:buSzPts val="1120"/>
              <a:buNone/>
              <a:defRPr sz="1400"/>
            </a:lvl8pPr>
            <a:lvl9pPr indent="-228600" lvl="8" marL="4114800" algn="l">
              <a:lnSpc>
                <a:spcPct val="71000"/>
              </a:lnSpc>
              <a:spcBef>
                <a:spcPts val="600"/>
              </a:spcBef>
              <a:spcAft>
                <a:spcPts val="0"/>
              </a:spcAft>
              <a:buSzPts val="1120"/>
              <a:buNone/>
              <a:defRPr sz="1400"/>
            </a:lvl9pPr>
          </a:lstStyle>
          <a:p/>
        </p:txBody>
      </p:sp>
      <p:sp>
        <p:nvSpPr>
          <p:cNvPr id="36" name="Google Shape;36;p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showMasterSp="0" type="twoObj">
  <p:cSld name="TWO_OBJECTS">
    <p:spTree>
      <p:nvGrpSpPr>
        <p:cNvPr id="37" name="Shape 37"/>
        <p:cNvGrpSpPr/>
        <p:nvPr/>
      </p:nvGrpSpPr>
      <p:grpSpPr>
        <a:xfrm>
          <a:off x="0" y="0"/>
          <a:ext cx="0" cy="0"/>
          <a:chOff x="0" y="0"/>
          <a:chExt cx="0" cy="0"/>
        </a:xfrm>
      </p:grpSpPr>
      <p:sp>
        <p:nvSpPr>
          <p:cNvPr id="38" name="Google Shape;38;p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39" name="Google Shape;39;p7"/>
          <p:cNvSpPr txBox="1"/>
          <p:nvPr>
            <p:ph idx="1" type="body"/>
          </p:nvPr>
        </p:nvSpPr>
        <p:spPr>
          <a:xfrm>
            <a:off x="1370013" y="1827213"/>
            <a:ext cx="3576637" cy="4351337"/>
          </a:xfrm>
          <a:prstGeom prst="rect">
            <a:avLst/>
          </a:prstGeom>
          <a:noFill/>
          <a:ln>
            <a:noFill/>
          </a:ln>
        </p:spPr>
        <p:txBody>
          <a:bodyPr anchorCtr="0" anchor="t" bIns="46800" lIns="90000" spcFirstLastPara="1" rIns="90000" wrap="square" tIns="46800">
            <a:noAutofit/>
          </a:bodyPr>
          <a:lstStyle>
            <a:lvl1pPr indent="-370840" lvl="0" marL="457200" algn="l">
              <a:lnSpc>
                <a:spcPct val="71000"/>
              </a:lnSpc>
              <a:spcBef>
                <a:spcPts val="600"/>
              </a:spcBef>
              <a:spcAft>
                <a:spcPts val="0"/>
              </a:spcAft>
              <a:buSzPts val="2240"/>
              <a:buChar char="⚪"/>
              <a:defRPr sz="2800"/>
            </a:lvl1pPr>
            <a:lvl2pPr indent="-350519" lvl="1" marL="914400" algn="l">
              <a:lnSpc>
                <a:spcPct val="71000"/>
              </a:lnSpc>
              <a:spcBef>
                <a:spcPts val="600"/>
              </a:spcBef>
              <a:spcAft>
                <a:spcPts val="0"/>
              </a:spcAft>
              <a:buSzPts val="1920"/>
              <a:buChar char="●"/>
              <a:defRPr sz="2400"/>
            </a:lvl2pPr>
            <a:lvl3pPr indent="-330200" lvl="2" marL="1371600" algn="l">
              <a:lnSpc>
                <a:spcPct val="71000"/>
              </a:lnSpc>
              <a:spcBef>
                <a:spcPts val="600"/>
              </a:spcBef>
              <a:spcAft>
                <a:spcPts val="0"/>
              </a:spcAft>
              <a:buSzPts val="1600"/>
              <a:buChar char="⚪"/>
              <a:defRPr sz="2000"/>
            </a:lvl3pPr>
            <a:lvl4pPr indent="-320039" lvl="3" marL="1828800" algn="l">
              <a:lnSpc>
                <a:spcPct val="71000"/>
              </a:lnSpc>
              <a:spcBef>
                <a:spcPts val="600"/>
              </a:spcBef>
              <a:spcAft>
                <a:spcPts val="0"/>
              </a:spcAft>
              <a:buSzPts val="1440"/>
              <a:buChar char="●"/>
              <a:defRPr sz="1800"/>
            </a:lvl4pPr>
            <a:lvl5pPr indent="-320039" lvl="4" marL="2286000" algn="l">
              <a:lnSpc>
                <a:spcPct val="71000"/>
              </a:lnSpc>
              <a:spcBef>
                <a:spcPts val="600"/>
              </a:spcBef>
              <a:spcAft>
                <a:spcPts val="0"/>
              </a:spcAft>
              <a:buSzPts val="1440"/>
              <a:buChar char="⚪"/>
              <a:defRPr sz="1800"/>
            </a:lvl5pPr>
            <a:lvl6pPr indent="-320039" lvl="5" marL="2743200" algn="l">
              <a:lnSpc>
                <a:spcPct val="71000"/>
              </a:lnSpc>
              <a:spcBef>
                <a:spcPts val="600"/>
              </a:spcBef>
              <a:spcAft>
                <a:spcPts val="0"/>
              </a:spcAft>
              <a:buSzPts val="1440"/>
              <a:buChar char="⚪"/>
              <a:defRPr sz="1800"/>
            </a:lvl6pPr>
            <a:lvl7pPr indent="-320039" lvl="6" marL="3200400" algn="l">
              <a:lnSpc>
                <a:spcPct val="71000"/>
              </a:lnSpc>
              <a:spcBef>
                <a:spcPts val="600"/>
              </a:spcBef>
              <a:spcAft>
                <a:spcPts val="0"/>
              </a:spcAft>
              <a:buSzPts val="1440"/>
              <a:buChar char="⚪"/>
              <a:defRPr sz="1800"/>
            </a:lvl7pPr>
            <a:lvl8pPr indent="-320040" lvl="7" marL="3657600" algn="l">
              <a:lnSpc>
                <a:spcPct val="71000"/>
              </a:lnSpc>
              <a:spcBef>
                <a:spcPts val="600"/>
              </a:spcBef>
              <a:spcAft>
                <a:spcPts val="0"/>
              </a:spcAft>
              <a:buSzPts val="1440"/>
              <a:buChar char="⚪"/>
              <a:defRPr sz="1800"/>
            </a:lvl8pPr>
            <a:lvl9pPr indent="-320040" lvl="8" marL="4114800" algn="l">
              <a:lnSpc>
                <a:spcPct val="71000"/>
              </a:lnSpc>
              <a:spcBef>
                <a:spcPts val="600"/>
              </a:spcBef>
              <a:spcAft>
                <a:spcPts val="0"/>
              </a:spcAft>
              <a:buSzPts val="1440"/>
              <a:buChar char="⚪"/>
              <a:defRPr sz="1800"/>
            </a:lvl9pPr>
          </a:lstStyle>
          <a:p/>
        </p:txBody>
      </p:sp>
      <p:sp>
        <p:nvSpPr>
          <p:cNvPr id="40" name="Google Shape;40;p7"/>
          <p:cNvSpPr txBox="1"/>
          <p:nvPr>
            <p:ph idx="2" type="body"/>
          </p:nvPr>
        </p:nvSpPr>
        <p:spPr>
          <a:xfrm>
            <a:off x="5099050" y="1827213"/>
            <a:ext cx="3576638" cy="4351337"/>
          </a:xfrm>
          <a:prstGeom prst="rect">
            <a:avLst/>
          </a:prstGeom>
          <a:noFill/>
          <a:ln>
            <a:noFill/>
          </a:ln>
        </p:spPr>
        <p:txBody>
          <a:bodyPr anchorCtr="0" anchor="t" bIns="46800" lIns="90000" spcFirstLastPara="1" rIns="90000" wrap="square" tIns="46800">
            <a:noAutofit/>
          </a:bodyPr>
          <a:lstStyle>
            <a:lvl1pPr indent="-370840" lvl="0" marL="457200" algn="l">
              <a:lnSpc>
                <a:spcPct val="71000"/>
              </a:lnSpc>
              <a:spcBef>
                <a:spcPts val="600"/>
              </a:spcBef>
              <a:spcAft>
                <a:spcPts val="0"/>
              </a:spcAft>
              <a:buSzPts val="2240"/>
              <a:buChar char="⚪"/>
              <a:defRPr sz="2800"/>
            </a:lvl1pPr>
            <a:lvl2pPr indent="-350519" lvl="1" marL="914400" algn="l">
              <a:lnSpc>
                <a:spcPct val="71000"/>
              </a:lnSpc>
              <a:spcBef>
                <a:spcPts val="600"/>
              </a:spcBef>
              <a:spcAft>
                <a:spcPts val="0"/>
              </a:spcAft>
              <a:buSzPts val="1920"/>
              <a:buChar char="●"/>
              <a:defRPr sz="2400"/>
            </a:lvl2pPr>
            <a:lvl3pPr indent="-330200" lvl="2" marL="1371600" algn="l">
              <a:lnSpc>
                <a:spcPct val="71000"/>
              </a:lnSpc>
              <a:spcBef>
                <a:spcPts val="600"/>
              </a:spcBef>
              <a:spcAft>
                <a:spcPts val="0"/>
              </a:spcAft>
              <a:buSzPts val="1600"/>
              <a:buChar char="⚪"/>
              <a:defRPr sz="2000"/>
            </a:lvl3pPr>
            <a:lvl4pPr indent="-320039" lvl="3" marL="1828800" algn="l">
              <a:lnSpc>
                <a:spcPct val="71000"/>
              </a:lnSpc>
              <a:spcBef>
                <a:spcPts val="600"/>
              </a:spcBef>
              <a:spcAft>
                <a:spcPts val="0"/>
              </a:spcAft>
              <a:buSzPts val="1440"/>
              <a:buChar char="●"/>
              <a:defRPr sz="1800"/>
            </a:lvl4pPr>
            <a:lvl5pPr indent="-320039" lvl="4" marL="2286000" algn="l">
              <a:lnSpc>
                <a:spcPct val="71000"/>
              </a:lnSpc>
              <a:spcBef>
                <a:spcPts val="600"/>
              </a:spcBef>
              <a:spcAft>
                <a:spcPts val="0"/>
              </a:spcAft>
              <a:buSzPts val="1440"/>
              <a:buChar char="⚪"/>
              <a:defRPr sz="1800"/>
            </a:lvl5pPr>
            <a:lvl6pPr indent="-320039" lvl="5" marL="2743200" algn="l">
              <a:lnSpc>
                <a:spcPct val="71000"/>
              </a:lnSpc>
              <a:spcBef>
                <a:spcPts val="600"/>
              </a:spcBef>
              <a:spcAft>
                <a:spcPts val="0"/>
              </a:spcAft>
              <a:buSzPts val="1440"/>
              <a:buChar char="⚪"/>
              <a:defRPr sz="1800"/>
            </a:lvl6pPr>
            <a:lvl7pPr indent="-320039" lvl="6" marL="3200400" algn="l">
              <a:lnSpc>
                <a:spcPct val="71000"/>
              </a:lnSpc>
              <a:spcBef>
                <a:spcPts val="600"/>
              </a:spcBef>
              <a:spcAft>
                <a:spcPts val="0"/>
              </a:spcAft>
              <a:buSzPts val="1440"/>
              <a:buChar char="⚪"/>
              <a:defRPr sz="1800"/>
            </a:lvl7pPr>
            <a:lvl8pPr indent="-320040" lvl="7" marL="3657600" algn="l">
              <a:lnSpc>
                <a:spcPct val="71000"/>
              </a:lnSpc>
              <a:spcBef>
                <a:spcPts val="600"/>
              </a:spcBef>
              <a:spcAft>
                <a:spcPts val="0"/>
              </a:spcAft>
              <a:buSzPts val="1440"/>
              <a:buChar char="⚪"/>
              <a:defRPr sz="1800"/>
            </a:lvl8pPr>
            <a:lvl9pPr indent="-320040" lvl="8" marL="4114800" algn="l">
              <a:lnSpc>
                <a:spcPct val="71000"/>
              </a:lnSpc>
              <a:spcBef>
                <a:spcPts val="600"/>
              </a:spcBef>
              <a:spcAft>
                <a:spcPts val="0"/>
              </a:spcAft>
              <a:buSzPts val="1440"/>
              <a:buChar char="⚪"/>
              <a:defRPr sz="1800"/>
            </a:lvl9pPr>
          </a:lstStyle>
          <a:p/>
        </p:txBody>
      </p:sp>
      <p:sp>
        <p:nvSpPr>
          <p:cNvPr id="41" name="Google Shape;41;p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showMasterSp="0" type="twoTxTwoObj">
  <p:cSld name="TWO_OBJECTS_WITH_TEXT">
    <p:spTree>
      <p:nvGrpSpPr>
        <p:cNvPr id="42" name="Shape 42"/>
        <p:cNvGrpSpPr/>
        <p:nvPr/>
      </p:nvGrpSpPr>
      <p:grpSpPr>
        <a:xfrm>
          <a:off x="0" y="0"/>
          <a:ext cx="0" cy="0"/>
          <a:chOff x="0" y="0"/>
          <a:chExt cx="0" cy="0"/>
        </a:xfrm>
      </p:grpSpPr>
      <p:sp>
        <p:nvSpPr>
          <p:cNvPr id="43" name="Google Shape;43;p8"/>
          <p:cNvSpPr txBox="1"/>
          <p:nvPr>
            <p:ph type="title"/>
          </p:nvPr>
        </p:nvSpPr>
        <p:spPr>
          <a:xfrm>
            <a:off x="457200" y="274638"/>
            <a:ext cx="8229600" cy="1143000"/>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44" name="Google Shape;44;p8"/>
          <p:cNvSpPr txBox="1"/>
          <p:nvPr>
            <p:ph idx="1" type="body"/>
          </p:nvPr>
        </p:nvSpPr>
        <p:spPr>
          <a:xfrm>
            <a:off x="457200" y="1535113"/>
            <a:ext cx="4040188" cy="639762"/>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920"/>
              <a:buNone/>
              <a:defRPr b="1" sz="2400"/>
            </a:lvl1pPr>
            <a:lvl2pPr indent="-228600" lvl="1" marL="914400" algn="l">
              <a:lnSpc>
                <a:spcPct val="71000"/>
              </a:lnSpc>
              <a:spcBef>
                <a:spcPts val="600"/>
              </a:spcBef>
              <a:spcAft>
                <a:spcPts val="0"/>
              </a:spcAft>
              <a:buSzPts val="1600"/>
              <a:buNone/>
              <a:defRPr b="1" sz="2000"/>
            </a:lvl2pPr>
            <a:lvl3pPr indent="-228600" lvl="2" marL="1371600" algn="l">
              <a:lnSpc>
                <a:spcPct val="71000"/>
              </a:lnSpc>
              <a:spcBef>
                <a:spcPts val="600"/>
              </a:spcBef>
              <a:spcAft>
                <a:spcPts val="0"/>
              </a:spcAft>
              <a:buSzPts val="1440"/>
              <a:buNone/>
              <a:defRPr b="1" sz="1800"/>
            </a:lvl3pPr>
            <a:lvl4pPr indent="-228600" lvl="3" marL="1828800" algn="l">
              <a:lnSpc>
                <a:spcPct val="71000"/>
              </a:lnSpc>
              <a:spcBef>
                <a:spcPts val="600"/>
              </a:spcBef>
              <a:spcAft>
                <a:spcPts val="0"/>
              </a:spcAft>
              <a:buSzPts val="1280"/>
              <a:buNone/>
              <a:defRPr b="1" sz="1600"/>
            </a:lvl4pPr>
            <a:lvl5pPr indent="-228600" lvl="4" marL="2286000" algn="l">
              <a:lnSpc>
                <a:spcPct val="71000"/>
              </a:lnSpc>
              <a:spcBef>
                <a:spcPts val="600"/>
              </a:spcBef>
              <a:spcAft>
                <a:spcPts val="0"/>
              </a:spcAft>
              <a:buSzPts val="1280"/>
              <a:buNone/>
              <a:defRPr b="1" sz="1600"/>
            </a:lvl5pPr>
            <a:lvl6pPr indent="-228600" lvl="5" marL="2743200" algn="l">
              <a:lnSpc>
                <a:spcPct val="71000"/>
              </a:lnSpc>
              <a:spcBef>
                <a:spcPts val="600"/>
              </a:spcBef>
              <a:spcAft>
                <a:spcPts val="0"/>
              </a:spcAft>
              <a:buSzPts val="1280"/>
              <a:buNone/>
              <a:defRPr b="1" sz="1600"/>
            </a:lvl6pPr>
            <a:lvl7pPr indent="-228600" lvl="6" marL="3200400" algn="l">
              <a:lnSpc>
                <a:spcPct val="71000"/>
              </a:lnSpc>
              <a:spcBef>
                <a:spcPts val="600"/>
              </a:spcBef>
              <a:spcAft>
                <a:spcPts val="0"/>
              </a:spcAft>
              <a:buSzPts val="1280"/>
              <a:buNone/>
              <a:defRPr b="1" sz="1600"/>
            </a:lvl7pPr>
            <a:lvl8pPr indent="-228600" lvl="7" marL="3657600" algn="l">
              <a:lnSpc>
                <a:spcPct val="71000"/>
              </a:lnSpc>
              <a:spcBef>
                <a:spcPts val="600"/>
              </a:spcBef>
              <a:spcAft>
                <a:spcPts val="0"/>
              </a:spcAft>
              <a:buSzPts val="1280"/>
              <a:buNone/>
              <a:defRPr b="1" sz="1600"/>
            </a:lvl8pPr>
            <a:lvl9pPr indent="-228600" lvl="8" marL="4114800" algn="l">
              <a:lnSpc>
                <a:spcPct val="71000"/>
              </a:lnSpc>
              <a:spcBef>
                <a:spcPts val="600"/>
              </a:spcBef>
              <a:spcAft>
                <a:spcPts val="0"/>
              </a:spcAft>
              <a:buSzPts val="1280"/>
              <a:buNone/>
              <a:defRPr b="1" sz="1600"/>
            </a:lvl9pPr>
          </a:lstStyle>
          <a:p/>
        </p:txBody>
      </p:sp>
      <p:sp>
        <p:nvSpPr>
          <p:cNvPr id="45" name="Google Shape;45;p8"/>
          <p:cNvSpPr txBox="1"/>
          <p:nvPr>
            <p:ph idx="2" type="body"/>
          </p:nvPr>
        </p:nvSpPr>
        <p:spPr>
          <a:xfrm>
            <a:off x="457200" y="2174875"/>
            <a:ext cx="4040188" cy="3951288"/>
          </a:xfrm>
          <a:prstGeom prst="rect">
            <a:avLst/>
          </a:prstGeom>
          <a:noFill/>
          <a:ln>
            <a:noFill/>
          </a:ln>
        </p:spPr>
        <p:txBody>
          <a:bodyPr anchorCtr="0" anchor="t" bIns="46800" lIns="90000" spcFirstLastPara="1" rIns="90000" wrap="square" tIns="46800">
            <a:noAutofit/>
          </a:bodyPr>
          <a:lstStyle>
            <a:lvl1pPr indent="-350520" lvl="0" marL="457200" algn="l">
              <a:lnSpc>
                <a:spcPct val="71000"/>
              </a:lnSpc>
              <a:spcBef>
                <a:spcPts val="600"/>
              </a:spcBef>
              <a:spcAft>
                <a:spcPts val="0"/>
              </a:spcAft>
              <a:buSzPts val="1920"/>
              <a:buChar char="⚪"/>
              <a:defRPr sz="2400"/>
            </a:lvl1pPr>
            <a:lvl2pPr indent="-330200" lvl="1" marL="914400" algn="l">
              <a:lnSpc>
                <a:spcPct val="71000"/>
              </a:lnSpc>
              <a:spcBef>
                <a:spcPts val="600"/>
              </a:spcBef>
              <a:spcAft>
                <a:spcPts val="0"/>
              </a:spcAft>
              <a:buSzPts val="1600"/>
              <a:buChar char="●"/>
              <a:defRPr sz="2000"/>
            </a:lvl2pPr>
            <a:lvl3pPr indent="-320039" lvl="2" marL="1371600" algn="l">
              <a:lnSpc>
                <a:spcPct val="71000"/>
              </a:lnSpc>
              <a:spcBef>
                <a:spcPts val="600"/>
              </a:spcBef>
              <a:spcAft>
                <a:spcPts val="0"/>
              </a:spcAft>
              <a:buSzPts val="1440"/>
              <a:buChar char="⚪"/>
              <a:defRPr sz="1800"/>
            </a:lvl3pPr>
            <a:lvl4pPr indent="-309880" lvl="3" marL="1828800" algn="l">
              <a:lnSpc>
                <a:spcPct val="71000"/>
              </a:lnSpc>
              <a:spcBef>
                <a:spcPts val="600"/>
              </a:spcBef>
              <a:spcAft>
                <a:spcPts val="0"/>
              </a:spcAft>
              <a:buSzPts val="1280"/>
              <a:buChar char="●"/>
              <a:defRPr sz="1600"/>
            </a:lvl4pPr>
            <a:lvl5pPr indent="-309879" lvl="4" marL="2286000" algn="l">
              <a:lnSpc>
                <a:spcPct val="71000"/>
              </a:lnSpc>
              <a:spcBef>
                <a:spcPts val="600"/>
              </a:spcBef>
              <a:spcAft>
                <a:spcPts val="0"/>
              </a:spcAft>
              <a:buSzPts val="1280"/>
              <a:buChar char="⚪"/>
              <a:defRPr sz="1600"/>
            </a:lvl5pPr>
            <a:lvl6pPr indent="-309879" lvl="5" marL="2743200" algn="l">
              <a:lnSpc>
                <a:spcPct val="71000"/>
              </a:lnSpc>
              <a:spcBef>
                <a:spcPts val="600"/>
              </a:spcBef>
              <a:spcAft>
                <a:spcPts val="0"/>
              </a:spcAft>
              <a:buSzPts val="1280"/>
              <a:buChar char="⚪"/>
              <a:defRPr sz="1600"/>
            </a:lvl6pPr>
            <a:lvl7pPr indent="-309879" lvl="6" marL="3200400" algn="l">
              <a:lnSpc>
                <a:spcPct val="71000"/>
              </a:lnSpc>
              <a:spcBef>
                <a:spcPts val="600"/>
              </a:spcBef>
              <a:spcAft>
                <a:spcPts val="0"/>
              </a:spcAft>
              <a:buSzPts val="1280"/>
              <a:buChar char="⚪"/>
              <a:defRPr sz="1600"/>
            </a:lvl7pPr>
            <a:lvl8pPr indent="-309879" lvl="7" marL="3657600" algn="l">
              <a:lnSpc>
                <a:spcPct val="71000"/>
              </a:lnSpc>
              <a:spcBef>
                <a:spcPts val="600"/>
              </a:spcBef>
              <a:spcAft>
                <a:spcPts val="0"/>
              </a:spcAft>
              <a:buSzPts val="1280"/>
              <a:buChar char="⚪"/>
              <a:defRPr sz="1600"/>
            </a:lvl8pPr>
            <a:lvl9pPr indent="-309879" lvl="8" marL="4114800" algn="l">
              <a:lnSpc>
                <a:spcPct val="71000"/>
              </a:lnSpc>
              <a:spcBef>
                <a:spcPts val="600"/>
              </a:spcBef>
              <a:spcAft>
                <a:spcPts val="0"/>
              </a:spcAft>
              <a:buSzPts val="1280"/>
              <a:buChar char="⚪"/>
              <a:defRPr sz="1600"/>
            </a:lvl9pPr>
          </a:lstStyle>
          <a:p/>
        </p:txBody>
      </p:sp>
      <p:sp>
        <p:nvSpPr>
          <p:cNvPr id="46" name="Google Shape;46;p8"/>
          <p:cNvSpPr txBox="1"/>
          <p:nvPr>
            <p:ph idx="3" type="body"/>
          </p:nvPr>
        </p:nvSpPr>
        <p:spPr>
          <a:xfrm>
            <a:off x="4645025" y="1535113"/>
            <a:ext cx="4041775" cy="639762"/>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920"/>
              <a:buNone/>
              <a:defRPr b="1" sz="2400"/>
            </a:lvl1pPr>
            <a:lvl2pPr indent="-228600" lvl="1" marL="914400" algn="l">
              <a:lnSpc>
                <a:spcPct val="71000"/>
              </a:lnSpc>
              <a:spcBef>
                <a:spcPts val="600"/>
              </a:spcBef>
              <a:spcAft>
                <a:spcPts val="0"/>
              </a:spcAft>
              <a:buSzPts val="1600"/>
              <a:buNone/>
              <a:defRPr b="1" sz="2000"/>
            </a:lvl2pPr>
            <a:lvl3pPr indent="-228600" lvl="2" marL="1371600" algn="l">
              <a:lnSpc>
                <a:spcPct val="71000"/>
              </a:lnSpc>
              <a:spcBef>
                <a:spcPts val="600"/>
              </a:spcBef>
              <a:spcAft>
                <a:spcPts val="0"/>
              </a:spcAft>
              <a:buSzPts val="1440"/>
              <a:buNone/>
              <a:defRPr b="1" sz="1800"/>
            </a:lvl3pPr>
            <a:lvl4pPr indent="-228600" lvl="3" marL="1828800" algn="l">
              <a:lnSpc>
                <a:spcPct val="71000"/>
              </a:lnSpc>
              <a:spcBef>
                <a:spcPts val="600"/>
              </a:spcBef>
              <a:spcAft>
                <a:spcPts val="0"/>
              </a:spcAft>
              <a:buSzPts val="1280"/>
              <a:buNone/>
              <a:defRPr b="1" sz="1600"/>
            </a:lvl4pPr>
            <a:lvl5pPr indent="-228600" lvl="4" marL="2286000" algn="l">
              <a:lnSpc>
                <a:spcPct val="71000"/>
              </a:lnSpc>
              <a:spcBef>
                <a:spcPts val="600"/>
              </a:spcBef>
              <a:spcAft>
                <a:spcPts val="0"/>
              </a:spcAft>
              <a:buSzPts val="1280"/>
              <a:buNone/>
              <a:defRPr b="1" sz="1600"/>
            </a:lvl5pPr>
            <a:lvl6pPr indent="-228600" lvl="5" marL="2743200" algn="l">
              <a:lnSpc>
                <a:spcPct val="71000"/>
              </a:lnSpc>
              <a:spcBef>
                <a:spcPts val="600"/>
              </a:spcBef>
              <a:spcAft>
                <a:spcPts val="0"/>
              </a:spcAft>
              <a:buSzPts val="1280"/>
              <a:buNone/>
              <a:defRPr b="1" sz="1600"/>
            </a:lvl6pPr>
            <a:lvl7pPr indent="-228600" lvl="6" marL="3200400" algn="l">
              <a:lnSpc>
                <a:spcPct val="71000"/>
              </a:lnSpc>
              <a:spcBef>
                <a:spcPts val="600"/>
              </a:spcBef>
              <a:spcAft>
                <a:spcPts val="0"/>
              </a:spcAft>
              <a:buSzPts val="1280"/>
              <a:buNone/>
              <a:defRPr b="1" sz="1600"/>
            </a:lvl7pPr>
            <a:lvl8pPr indent="-228600" lvl="7" marL="3657600" algn="l">
              <a:lnSpc>
                <a:spcPct val="71000"/>
              </a:lnSpc>
              <a:spcBef>
                <a:spcPts val="600"/>
              </a:spcBef>
              <a:spcAft>
                <a:spcPts val="0"/>
              </a:spcAft>
              <a:buSzPts val="1280"/>
              <a:buNone/>
              <a:defRPr b="1" sz="1600"/>
            </a:lvl8pPr>
            <a:lvl9pPr indent="-228600" lvl="8" marL="4114800" algn="l">
              <a:lnSpc>
                <a:spcPct val="71000"/>
              </a:lnSpc>
              <a:spcBef>
                <a:spcPts val="600"/>
              </a:spcBef>
              <a:spcAft>
                <a:spcPts val="0"/>
              </a:spcAft>
              <a:buSzPts val="1280"/>
              <a:buNone/>
              <a:defRPr b="1" sz="1600"/>
            </a:lvl9pPr>
          </a:lstStyle>
          <a:p/>
        </p:txBody>
      </p:sp>
      <p:sp>
        <p:nvSpPr>
          <p:cNvPr id="47" name="Google Shape;47;p8"/>
          <p:cNvSpPr txBox="1"/>
          <p:nvPr>
            <p:ph idx="4" type="body"/>
          </p:nvPr>
        </p:nvSpPr>
        <p:spPr>
          <a:xfrm>
            <a:off x="4645025" y="2174875"/>
            <a:ext cx="4041775" cy="3951288"/>
          </a:xfrm>
          <a:prstGeom prst="rect">
            <a:avLst/>
          </a:prstGeom>
          <a:noFill/>
          <a:ln>
            <a:noFill/>
          </a:ln>
        </p:spPr>
        <p:txBody>
          <a:bodyPr anchorCtr="0" anchor="t" bIns="46800" lIns="90000" spcFirstLastPara="1" rIns="90000" wrap="square" tIns="46800">
            <a:noAutofit/>
          </a:bodyPr>
          <a:lstStyle>
            <a:lvl1pPr indent="-350520" lvl="0" marL="457200" algn="l">
              <a:lnSpc>
                <a:spcPct val="71000"/>
              </a:lnSpc>
              <a:spcBef>
                <a:spcPts val="600"/>
              </a:spcBef>
              <a:spcAft>
                <a:spcPts val="0"/>
              </a:spcAft>
              <a:buSzPts val="1920"/>
              <a:buChar char="⚪"/>
              <a:defRPr sz="2400"/>
            </a:lvl1pPr>
            <a:lvl2pPr indent="-330200" lvl="1" marL="914400" algn="l">
              <a:lnSpc>
                <a:spcPct val="71000"/>
              </a:lnSpc>
              <a:spcBef>
                <a:spcPts val="600"/>
              </a:spcBef>
              <a:spcAft>
                <a:spcPts val="0"/>
              </a:spcAft>
              <a:buSzPts val="1600"/>
              <a:buChar char="●"/>
              <a:defRPr sz="2000"/>
            </a:lvl2pPr>
            <a:lvl3pPr indent="-320039" lvl="2" marL="1371600" algn="l">
              <a:lnSpc>
                <a:spcPct val="71000"/>
              </a:lnSpc>
              <a:spcBef>
                <a:spcPts val="600"/>
              </a:spcBef>
              <a:spcAft>
                <a:spcPts val="0"/>
              </a:spcAft>
              <a:buSzPts val="1440"/>
              <a:buChar char="⚪"/>
              <a:defRPr sz="1800"/>
            </a:lvl3pPr>
            <a:lvl4pPr indent="-309880" lvl="3" marL="1828800" algn="l">
              <a:lnSpc>
                <a:spcPct val="71000"/>
              </a:lnSpc>
              <a:spcBef>
                <a:spcPts val="600"/>
              </a:spcBef>
              <a:spcAft>
                <a:spcPts val="0"/>
              </a:spcAft>
              <a:buSzPts val="1280"/>
              <a:buChar char="●"/>
              <a:defRPr sz="1600"/>
            </a:lvl4pPr>
            <a:lvl5pPr indent="-309879" lvl="4" marL="2286000" algn="l">
              <a:lnSpc>
                <a:spcPct val="71000"/>
              </a:lnSpc>
              <a:spcBef>
                <a:spcPts val="600"/>
              </a:spcBef>
              <a:spcAft>
                <a:spcPts val="0"/>
              </a:spcAft>
              <a:buSzPts val="1280"/>
              <a:buChar char="⚪"/>
              <a:defRPr sz="1600"/>
            </a:lvl5pPr>
            <a:lvl6pPr indent="-309879" lvl="5" marL="2743200" algn="l">
              <a:lnSpc>
                <a:spcPct val="71000"/>
              </a:lnSpc>
              <a:spcBef>
                <a:spcPts val="600"/>
              </a:spcBef>
              <a:spcAft>
                <a:spcPts val="0"/>
              </a:spcAft>
              <a:buSzPts val="1280"/>
              <a:buChar char="⚪"/>
              <a:defRPr sz="1600"/>
            </a:lvl6pPr>
            <a:lvl7pPr indent="-309879" lvl="6" marL="3200400" algn="l">
              <a:lnSpc>
                <a:spcPct val="71000"/>
              </a:lnSpc>
              <a:spcBef>
                <a:spcPts val="600"/>
              </a:spcBef>
              <a:spcAft>
                <a:spcPts val="0"/>
              </a:spcAft>
              <a:buSzPts val="1280"/>
              <a:buChar char="⚪"/>
              <a:defRPr sz="1600"/>
            </a:lvl7pPr>
            <a:lvl8pPr indent="-309879" lvl="7" marL="3657600" algn="l">
              <a:lnSpc>
                <a:spcPct val="71000"/>
              </a:lnSpc>
              <a:spcBef>
                <a:spcPts val="600"/>
              </a:spcBef>
              <a:spcAft>
                <a:spcPts val="0"/>
              </a:spcAft>
              <a:buSzPts val="1280"/>
              <a:buChar char="⚪"/>
              <a:defRPr sz="1600"/>
            </a:lvl8pPr>
            <a:lvl9pPr indent="-309879" lvl="8" marL="4114800" algn="l">
              <a:lnSpc>
                <a:spcPct val="71000"/>
              </a:lnSpc>
              <a:spcBef>
                <a:spcPts val="600"/>
              </a:spcBef>
              <a:spcAft>
                <a:spcPts val="0"/>
              </a:spcAft>
              <a:buSzPts val="1280"/>
              <a:buChar char="⚪"/>
              <a:defRPr sz="1600"/>
            </a:lvl9pPr>
          </a:lstStyle>
          <a:p/>
        </p:txBody>
      </p:sp>
      <p:sp>
        <p:nvSpPr>
          <p:cNvPr id="48" name="Google Shape;48;p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showMasterSp="0" type="titleOnly">
  <p:cSld name="TITLE_ONLY">
    <p:spTree>
      <p:nvGrpSpPr>
        <p:cNvPr id="49" name="Shape 49"/>
        <p:cNvGrpSpPr/>
        <p:nvPr/>
      </p:nvGrpSpPr>
      <p:grpSpPr>
        <a:xfrm>
          <a:off x="0" y="0"/>
          <a:ext cx="0" cy="0"/>
          <a:chOff x="0" y="0"/>
          <a:chExt cx="0" cy="0"/>
        </a:xfrm>
      </p:grpSpPr>
      <p:sp>
        <p:nvSpPr>
          <p:cNvPr id="50" name="Google Shape;50;p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51" name="Google Shape;51;p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spTree>
      <p:nvGrpSpPr>
        <p:cNvPr id="52" name="Shape 52"/>
        <p:cNvGrpSpPr/>
        <p:nvPr/>
      </p:nvGrpSpPr>
      <p:grpSpPr>
        <a:xfrm>
          <a:off x="0" y="0"/>
          <a:ext cx="0" cy="0"/>
          <a:chOff x="0" y="0"/>
          <a:chExt cx="0" cy="0"/>
        </a:xfrm>
      </p:grpSpPr>
      <p:sp>
        <p:nvSpPr>
          <p:cNvPr id="53" name="Google Shape;53;p10"/>
          <p:cNvSpPr txBox="1"/>
          <p:nvPr>
            <p:ph type="title"/>
          </p:nvPr>
        </p:nvSpPr>
        <p:spPr>
          <a:xfrm>
            <a:off x="457200" y="273050"/>
            <a:ext cx="3008313" cy="1162050"/>
          </a:xfrm>
          <a:prstGeom prst="rect">
            <a:avLst/>
          </a:prstGeom>
          <a:noFill/>
          <a:ln>
            <a:noFill/>
          </a:ln>
        </p:spPr>
        <p:txBody>
          <a:bodyPr anchorCtr="0" anchor="b" bIns="46800" lIns="90000" spcFirstLastPara="1" rIns="90000" wrap="square" tIns="46800">
            <a:noAutofit/>
          </a:bodyPr>
          <a:lstStyle>
            <a:lvl1pPr lvl="0" algn="l">
              <a:lnSpc>
                <a:spcPct val="110000"/>
              </a:lnSpc>
              <a:spcBef>
                <a:spcPts val="0"/>
              </a:spcBef>
              <a:spcAft>
                <a:spcPts val="0"/>
              </a:spcAft>
              <a:buSzPts val="1400"/>
              <a:buNone/>
              <a:defRPr b="1" sz="2000"/>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54" name="Google Shape;54;p10"/>
          <p:cNvSpPr txBox="1"/>
          <p:nvPr>
            <p:ph idx="1" type="body"/>
          </p:nvPr>
        </p:nvSpPr>
        <p:spPr>
          <a:xfrm>
            <a:off x="3575050" y="273050"/>
            <a:ext cx="5111750" cy="5853113"/>
          </a:xfrm>
          <a:prstGeom prst="rect">
            <a:avLst/>
          </a:prstGeom>
          <a:noFill/>
          <a:ln>
            <a:noFill/>
          </a:ln>
        </p:spPr>
        <p:txBody>
          <a:bodyPr anchorCtr="0" anchor="t" bIns="46800" lIns="90000" spcFirstLastPara="1" rIns="90000" wrap="square" tIns="46800">
            <a:noAutofit/>
          </a:bodyPr>
          <a:lstStyle>
            <a:lvl1pPr indent="-391160" lvl="0" marL="457200" algn="l">
              <a:lnSpc>
                <a:spcPct val="71000"/>
              </a:lnSpc>
              <a:spcBef>
                <a:spcPts val="600"/>
              </a:spcBef>
              <a:spcAft>
                <a:spcPts val="0"/>
              </a:spcAft>
              <a:buSzPts val="2560"/>
              <a:buChar char="⚪"/>
              <a:defRPr sz="3200"/>
            </a:lvl1pPr>
            <a:lvl2pPr indent="-370840" lvl="1" marL="914400" algn="l">
              <a:lnSpc>
                <a:spcPct val="71000"/>
              </a:lnSpc>
              <a:spcBef>
                <a:spcPts val="600"/>
              </a:spcBef>
              <a:spcAft>
                <a:spcPts val="0"/>
              </a:spcAft>
              <a:buSzPts val="2240"/>
              <a:buChar char="●"/>
              <a:defRPr sz="2800"/>
            </a:lvl2pPr>
            <a:lvl3pPr indent="-350519" lvl="2" marL="1371600" algn="l">
              <a:lnSpc>
                <a:spcPct val="71000"/>
              </a:lnSpc>
              <a:spcBef>
                <a:spcPts val="600"/>
              </a:spcBef>
              <a:spcAft>
                <a:spcPts val="0"/>
              </a:spcAft>
              <a:buSzPts val="1920"/>
              <a:buChar char="⚪"/>
              <a:defRPr sz="2400"/>
            </a:lvl3pPr>
            <a:lvl4pPr indent="-330200" lvl="3" marL="1828800" algn="l">
              <a:lnSpc>
                <a:spcPct val="71000"/>
              </a:lnSpc>
              <a:spcBef>
                <a:spcPts val="600"/>
              </a:spcBef>
              <a:spcAft>
                <a:spcPts val="0"/>
              </a:spcAft>
              <a:buSzPts val="1600"/>
              <a:buChar char="●"/>
              <a:defRPr sz="2000"/>
            </a:lvl4pPr>
            <a:lvl5pPr indent="-330200" lvl="4" marL="2286000" algn="l">
              <a:lnSpc>
                <a:spcPct val="71000"/>
              </a:lnSpc>
              <a:spcBef>
                <a:spcPts val="600"/>
              </a:spcBef>
              <a:spcAft>
                <a:spcPts val="0"/>
              </a:spcAft>
              <a:buSzPts val="1600"/>
              <a:buChar char="⚪"/>
              <a:defRPr sz="2000"/>
            </a:lvl5pPr>
            <a:lvl6pPr indent="-330200" lvl="5" marL="2743200" algn="l">
              <a:lnSpc>
                <a:spcPct val="71000"/>
              </a:lnSpc>
              <a:spcBef>
                <a:spcPts val="600"/>
              </a:spcBef>
              <a:spcAft>
                <a:spcPts val="0"/>
              </a:spcAft>
              <a:buSzPts val="1600"/>
              <a:buChar char="⚪"/>
              <a:defRPr sz="2000"/>
            </a:lvl6pPr>
            <a:lvl7pPr indent="-330200" lvl="6" marL="3200400" algn="l">
              <a:lnSpc>
                <a:spcPct val="71000"/>
              </a:lnSpc>
              <a:spcBef>
                <a:spcPts val="600"/>
              </a:spcBef>
              <a:spcAft>
                <a:spcPts val="0"/>
              </a:spcAft>
              <a:buSzPts val="1600"/>
              <a:buChar char="⚪"/>
              <a:defRPr sz="2000"/>
            </a:lvl7pPr>
            <a:lvl8pPr indent="-330200" lvl="7" marL="3657600" algn="l">
              <a:lnSpc>
                <a:spcPct val="71000"/>
              </a:lnSpc>
              <a:spcBef>
                <a:spcPts val="600"/>
              </a:spcBef>
              <a:spcAft>
                <a:spcPts val="0"/>
              </a:spcAft>
              <a:buSzPts val="1600"/>
              <a:buChar char="⚪"/>
              <a:defRPr sz="2000"/>
            </a:lvl8pPr>
            <a:lvl9pPr indent="-330200" lvl="8" marL="4114800" algn="l">
              <a:lnSpc>
                <a:spcPct val="71000"/>
              </a:lnSpc>
              <a:spcBef>
                <a:spcPts val="600"/>
              </a:spcBef>
              <a:spcAft>
                <a:spcPts val="0"/>
              </a:spcAft>
              <a:buSzPts val="1600"/>
              <a:buChar char="⚪"/>
              <a:defRPr sz="2000"/>
            </a:lvl9pPr>
          </a:lstStyle>
          <a:p/>
        </p:txBody>
      </p:sp>
      <p:sp>
        <p:nvSpPr>
          <p:cNvPr id="55" name="Google Shape;55;p10"/>
          <p:cNvSpPr txBox="1"/>
          <p:nvPr>
            <p:ph idx="2" type="body"/>
          </p:nvPr>
        </p:nvSpPr>
        <p:spPr>
          <a:xfrm>
            <a:off x="457200" y="1435100"/>
            <a:ext cx="3008313" cy="4691063"/>
          </a:xfrm>
          <a:prstGeom prst="rect">
            <a:avLst/>
          </a:prstGeom>
          <a:noFill/>
          <a:ln>
            <a:noFill/>
          </a:ln>
        </p:spPr>
        <p:txBody>
          <a:bodyPr anchorCtr="0" anchor="t" bIns="46800" lIns="90000" spcFirstLastPara="1" rIns="90000" wrap="square" tIns="46800">
            <a:noAutofit/>
          </a:bodyPr>
          <a:lstStyle>
            <a:lvl1pPr indent="-228600" lvl="0" marL="457200" algn="l">
              <a:lnSpc>
                <a:spcPct val="71000"/>
              </a:lnSpc>
              <a:spcBef>
                <a:spcPts val="600"/>
              </a:spcBef>
              <a:spcAft>
                <a:spcPts val="0"/>
              </a:spcAft>
              <a:buSzPts val="1120"/>
              <a:buNone/>
              <a:defRPr sz="1400"/>
            </a:lvl1pPr>
            <a:lvl2pPr indent="-228600" lvl="1" marL="914400" algn="l">
              <a:lnSpc>
                <a:spcPct val="71000"/>
              </a:lnSpc>
              <a:spcBef>
                <a:spcPts val="600"/>
              </a:spcBef>
              <a:spcAft>
                <a:spcPts val="0"/>
              </a:spcAft>
              <a:buSzPts val="960"/>
              <a:buNone/>
              <a:defRPr sz="1200"/>
            </a:lvl2pPr>
            <a:lvl3pPr indent="-228600" lvl="2" marL="1371600" algn="l">
              <a:lnSpc>
                <a:spcPct val="71000"/>
              </a:lnSpc>
              <a:spcBef>
                <a:spcPts val="600"/>
              </a:spcBef>
              <a:spcAft>
                <a:spcPts val="0"/>
              </a:spcAft>
              <a:buSzPts val="800"/>
              <a:buNone/>
              <a:defRPr sz="1000"/>
            </a:lvl3pPr>
            <a:lvl4pPr indent="-228600" lvl="3" marL="1828800" algn="l">
              <a:lnSpc>
                <a:spcPct val="71000"/>
              </a:lnSpc>
              <a:spcBef>
                <a:spcPts val="600"/>
              </a:spcBef>
              <a:spcAft>
                <a:spcPts val="0"/>
              </a:spcAft>
              <a:buSzPts val="720"/>
              <a:buNone/>
              <a:defRPr sz="900"/>
            </a:lvl4pPr>
            <a:lvl5pPr indent="-228600" lvl="4" marL="2286000" algn="l">
              <a:lnSpc>
                <a:spcPct val="71000"/>
              </a:lnSpc>
              <a:spcBef>
                <a:spcPts val="600"/>
              </a:spcBef>
              <a:spcAft>
                <a:spcPts val="0"/>
              </a:spcAft>
              <a:buSzPts val="720"/>
              <a:buNone/>
              <a:defRPr sz="900"/>
            </a:lvl5pPr>
            <a:lvl6pPr indent="-228600" lvl="5" marL="2743200" algn="l">
              <a:lnSpc>
                <a:spcPct val="71000"/>
              </a:lnSpc>
              <a:spcBef>
                <a:spcPts val="600"/>
              </a:spcBef>
              <a:spcAft>
                <a:spcPts val="0"/>
              </a:spcAft>
              <a:buSzPts val="720"/>
              <a:buNone/>
              <a:defRPr sz="900"/>
            </a:lvl6pPr>
            <a:lvl7pPr indent="-228600" lvl="6" marL="3200400" algn="l">
              <a:lnSpc>
                <a:spcPct val="71000"/>
              </a:lnSpc>
              <a:spcBef>
                <a:spcPts val="600"/>
              </a:spcBef>
              <a:spcAft>
                <a:spcPts val="0"/>
              </a:spcAft>
              <a:buSzPts val="720"/>
              <a:buNone/>
              <a:defRPr sz="900"/>
            </a:lvl7pPr>
            <a:lvl8pPr indent="-228600" lvl="7" marL="3657600" algn="l">
              <a:lnSpc>
                <a:spcPct val="71000"/>
              </a:lnSpc>
              <a:spcBef>
                <a:spcPts val="600"/>
              </a:spcBef>
              <a:spcAft>
                <a:spcPts val="0"/>
              </a:spcAft>
              <a:buSzPts val="720"/>
              <a:buNone/>
              <a:defRPr sz="900"/>
            </a:lvl8pPr>
            <a:lvl9pPr indent="-228600" lvl="8" marL="4114800" algn="l">
              <a:lnSpc>
                <a:spcPct val="71000"/>
              </a:lnSpc>
              <a:spcBef>
                <a:spcPts val="600"/>
              </a:spcBef>
              <a:spcAft>
                <a:spcPts val="0"/>
              </a:spcAft>
              <a:buSzPts val="720"/>
              <a:buNone/>
              <a:defRPr sz="900"/>
            </a:lvl9pPr>
          </a:lstStyle>
          <a:p/>
        </p:txBody>
      </p:sp>
      <p:sp>
        <p:nvSpPr>
          <p:cNvPr id="56" name="Google Shape;56;p1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1pPr>
            <a:lvl2pPr lvl="1"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2pPr>
            <a:lvl3pPr lvl="2"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3pPr>
            <a:lvl4pPr lvl="3"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4pPr>
            <a:lvl5pPr lvl="4"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5pPr>
            <a:lvl6pPr lvl="5"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6pPr>
            <a:lvl7pPr lvl="6"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7pPr>
            <a:lvl8pPr lvl="7"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8pPr>
            <a:lvl9pPr lvl="8"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9pPr>
          </a:lstStyle>
          <a:p/>
        </p:txBody>
      </p:sp>
      <p:sp>
        <p:nvSpPr>
          <p:cNvPr id="16" name="Google Shape;16;p1"/>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lvl1pPr indent="-350520" lvl="0" marL="4572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1pPr>
            <a:lvl2pPr indent="-350519" lvl="1" marL="9144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2pPr>
            <a:lvl3pPr indent="-350519" lvl="2" marL="13716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3pPr>
            <a:lvl4pPr indent="-350519" lvl="3" marL="18288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4pPr>
            <a:lvl5pPr indent="-350520" lvl="4" marL="22860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5pPr>
            <a:lvl6pPr indent="-350520" lvl="5" marL="27432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6pPr>
            <a:lvl7pPr indent="-350520" lvl="6" marL="32004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7pPr>
            <a:lvl8pPr indent="-350520" lvl="7" marL="36576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8pPr>
            <a:lvl9pPr indent="-350520" lvl="8" marL="41148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7" name="Google Shape;17;p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cxnSp>
        <p:nvCxnSpPr>
          <p:cNvPr id="18" name="Google Shape;18;p1"/>
          <p:cNvCxnSpPr/>
          <p:nvPr/>
        </p:nvCxnSpPr>
        <p:spPr>
          <a:xfrm>
            <a:off x="1403350" y="1557338"/>
            <a:ext cx="7272338" cy="1587"/>
          </a:xfrm>
          <a:prstGeom prst="straightConnector1">
            <a:avLst/>
          </a:prstGeom>
          <a:noFill/>
          <a:ln cap="flat" cmpd="sng" w="25550">
            <a:solidFill>
              <a:srgbClr val="000000"/>
            </a:solidFill>
            <a:prstDash val="solid"/>
            <a:miter lim="800000"/>
            <a:headEnd len="med" w="med" type="none"/>
            <a:tailEnd len="med" w="med" type="none"/>
          </a:ln>
        </p:spPr>
      </p:cxnSp>
      <p:pic>
        <p:nvPicPr>
          <p:cNvPr id="19" name="Google Shape;19;p1"/>
          <p:cNvPicPr preferRelativeResize="0"/>
          <p:nvPr/>
        </p:nvPicPr>
        <p:blipFill rotWithShape="1">
          <a:blip r:embed="rId2">
            <a:alphaModFix/>
          </a:blip>
          <a:srcRect b="0" l="0" r="0" t="0"/>
          <a:stretch/>
        </p:blipFill>
        <p:spPr>
          <a:xfrm>
            <a:off x="0" y="0"/>
            <a:ext cx="118745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hyperlink" Target="mailto:andrezabarcaro@gmail.com" TargetMode="External"/><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image" Target="../media/image32.jp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jpg"/><Relationship Id="rId4" Type="http://schemas.openxmlformats.org/officeDocument/2006/relationships/image" Target="../media/image39.png"/><Relationship Id="rId5"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pt.wikipedia.org/wiki/Computador" TargetMode="External"/><Relationship Id="rId4" Type="http://schemas.openxmlformats.org/officeDocument/2006/relationships/image" Target="../media/image3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5.jp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0.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7.jp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pt.wikipedia.org/wiki/22_de_julho" TargetMode="External"/><Relationship Id="rId4" Type="http://schemas.openxmlformats.org/officeDocument/2006/relationships/hyperlink" Target="https://pt.wikipedia.org/wiki/22_de_outubro" TargetMode="External"/><Relationship Id="rId5" Type="http://schemas.openxmlformats.org/officeDocument/2006/relationships/image" Target="../media/image64.jpg"/></Relationships>
</file>

<file path=ppt/slides/_rels/slide68.xml.rels><?xml version="1.0" encoding="UTF-8" standalone="yes"?><Relationships xmlns="http://schemas.openxmlformats.org/package/2006/relationships"><Relationship Id="rId11" Type="http://schemas.openxmlformats.org/officeDocument/2006/relationships/hyperlink" Target="https://pt.wikipedia.org/wiki/Diretor_executivo" TargetMode="External"/><Relationship Id="rId10" Type="http://schemas.openxmlformats.org/officeDocument/2006/relationships/hyperlink" Target="https://pt.wikipedia.org/wiki/Steve_Ballmer" TargetMode="External"/><Relationship Id="rId13" Type="http://schemas.openxmlformats.org/officeDocument/2006/relationships/hyperlink" Target="https://pt.wikipedia.org/wiki/Interface" TargetMode="External"/><Relationship Id="rId12" Type="http://schemas.openxmlformats.org/officeDocument/2006/relationships/hyperlink" Target="https://pt.wikipedia.org/wiki/Microsoft" TargetMode="External"/><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pt.wikipedia.org/wiki/Sistema_operacional" TargetMode="External"/><Relationship Id="rId4" Type="http://schemas.openxmlformats.org/officeDocument/2006/relationships/hyperlink" Target="https://pt.wikipedia.org/wiki/Microsoft" TargetMode="External"/><Relationship Id="rId9" Type="http://schemas.openxmlformats.org/officeDocument/2006/relationships/hyperlink" Target="https://pt.wikipedia.org/wiki/Windows_7" TargetMode="External"/><Relationship Id="rId15" Type="http://schemas.openxmlformats.org/officeDocument/2006/relationships/image" Target="../media/image61.png"/><Relationship Id="rId14" Type="http://schemas.openxmlformats.org/officeDocument/2006/relationships/hyperlink" Target="https://pt.wikipedia.org/wiki/Touchscreen" TargetMode="External"/><Relationship Id="rId5" Type="http://schemas.openxmlformats.org/officeDocument/2006/relationships/hyperlink" Target="https://pt.wikipedia.org/wiki/Computador" TargetMode="External"/><Relationship Id="rId6" Type="http://schemas.openxmlformats.org/officeDocument/2006/relationships/hyperlink" Target="https://pt.wikipedia.org/wiki/Netbook" TargetMode="External"/><Relationship Id="rId7" Type="http://schemas.openxmlformats.org/officeDocument/2006/relationships/hyperlink" Target="https://pt.wikipedia.org/wiki/Tablet" TargetMode="External"/><Relationship Id="rId8" Type="http://schemas.openxmlformats.org/officeDocument/2006/relationships/hyperlink" Target="https://pt.wikipedia.org/wiki/Windows_8#cite_note-5"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pt.wikipedia.org/wiki/Windows_8" TargetMode="External"/><Relationship Id="rId4" Type="http://schemas.openxmlformats.org/officeDocument/2006/relationships/hyperlink" Target="https://pt.wikipedia.org/wiki/Estados_Unidos" TargetMode="External"/><Relationship Id="rId9" Type="http://schemas.openxmlformats.org/officeDocument/2006/relationships/image" Target="../media/image63.jpg"/><Relationship Id="rId5" Type="http://schemas.openxmlformats.org/officeDocument/2006/relationships/hyperlink" Target="https://pt.wikipedia.org/wiki/14_de_maio" TargetMode="External"/><Relationship Id="rId6" Type="http://schemas.openxmlformats.org/officeDocument/2006/relationships/hyperlink" Target="https://pt.wikipedia.org/wiki/2013" TargetMode="External"/><Relationship Id="rId7" Type="http://schemas.openxmlformats.org/officeDocument/2006/relationships/hyperlink" Target="https://pt.wikipedia.org/wiki/17_de_outubro" TargetMode="External"/><Relationship Id="rId8" Type="http://schemas.openxmlformats.org/officeDocument/2006/relationships/hyperlink" Target="https://pt.wikipedia.org/wiki/201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2.jpg"/><Relationship Id="rId4" Type="http://schemas.openxmlformats.org/officeDocument/2006/relationships/image" Target="../media/image68.png"/><Relationship Id="rId5" Type="http://schemas.openxmlformats.org/officeDocument/2006/relationships/image" Target="../media/image69.jpg"/><Relationship Id="rId6" Type="http://schemas.openxmlformats.org/officeDocument/2006/relationships/image" Target="../media/image6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0" l="0" r="0" t="0"/>
          <a:stretch/>
        </p:blipFill>
        <p:spPr>
          <a:xfrm>
            <a:off x="0" y="0"/>
            <a:ext cx="9144000" cy="6843713"/>
          </a:xfrm>
          <a:prstGeom prst="rect">
            <a:avLst/>
          </a:prstGeom>
          <a:noFill/>
          <a:ln>
            <a:noFill/>
          </a:ln>
        </p:spPr>
      </p:pic>
      <p:sp>
        <p:nvSpPr>
          <p:cNvPr id="82" name="Google Shape;82;p15"/>
          <p:cNvSpPr/>
          <p:nvPr/>
        </p:nvSpPr>
        <p:spPr>
          <a:xfrm>
            <a:off x="2707955" y="5732463"/>
            <a:ext cx="4271018" cy="833178"/>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1600"/>
              <a:buFont typeface="Verdana"/>
              <a:buNone/>
            </a:pPr>
            <a:r>
              <a:rPr b="1" i="0" lang="en-GB" sz="1600" u="none" cap="none" strike="noStrike">
                <a:solidFill>
                  <a:srgbClr val="000000"/>
                </a:solidFill>
                <a:latin typeface="Verdana"/>
                <a:ea typeface="Verdana"/>
                <a:cs typeface="Verdana"/>
                <a:sym typeface="Verdana"/>
              </a:rPr>
              <a:t>Andreza Barcaro e Valesca Barbosa</a:t>
            </a:r>
            <a:endParaRPr/>
          </a:p>
          <a:p>
            <a:pPr indent="0" lvl="0" marL="0" marR="0" rtl="0" algn="ctr">
              <a:lnSpc>
                <a:spcPct val="100000"/>
              </a:lnSpc>
              <a:spcBef>
                <a:spcPts val="0"/>
              </a:spcBef>
              <a:spcAft>
                <a:spcPts val="0"/>
              </a:spcAft>
              <a:buClr>
                <a:srgbClr val="000000"/>
              </a:buClr>
              <a:buSzPts val="1600"/>
              <a:buFont typeface="Verdana"/>
              <a:buNone/>
            </a:pPr>
            <a:r>
              <a:rPr b="1" i="0" lang="en-GB" sz="1600" u="sng" cap="none" strike="noStrike">
                <a:solidFill>
                  <a:schemeClr val="hlink"/>
                </a:solidFill>
                <a:latin typeface="Verdana"/>
                <a:ea typeface="Verdana"/>
                <a:cs typeface="Verdana"/>
                <a:sym typeface="Verdana"/>
                <a:hlinkClick r:id="rId4"/>
              </a:rPr>
              <a:t>andrezabarcaro@gmail.com</a:t>
            </a:r>
            <a:endParaRPr b="1" i="0" sz="16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Verdana"/>
              <a:buNone/>
            </a:pPr>
            <a:r>
              <a:rPr b="1" i="0" lang="en-GB" sz="1600" u="none" cap="none" strike="noStrike">
                <a:solidFill>
                  <a:srgbClr val="000000"/>
                </a:solidFill>
                <a:latin typeface="Verdana"/>
                <a:ea typeface="Verdana"/>
                <a:cs typeface="Verdana"/>
                <a:sym typeface="Verdana"/>
              </a:rPr>
              <a:t>valescaaraujo994@gmail.com</a:t>
            </a:r>
            <a:endParaRPr b="1" i="0" sz="1600" u="none" cap="none" strike="noStrike">
              <a:solidFill>
                <a:srgbClr val="000000"/>
              </a:solidFill>
              <a:latin typeface="Verdana"/>
              <a:ea typeface="Verdana"/>
              <a:cs typeface="Verdana"/>
              <a:sym typeface="Verdana"/>
            </a:endParaRPr>
          </a:p>
        </p:txBody>
      </p:sp>
      <p:sp>
        <p:nvSpPr>
          <p:cNvPr id="83" name="Google Shape;83;p1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84" name="Google Shape;84;p15"/>
          <p:cNvSpPr txBox="1"/>
          <p:nvPr/>
        </p:nvSpPr>
        <p:spPr>
          <a:xfrm>
            <a:off x="1979613" y="4149725"/>
            <a:ext cx="5616575" cy="792163"/>
          </a:xfrm>
          <a:prstGeom prst="rect">
            <a:avLst/>
          </a:prstGeom>
          <a:noFill/>
          <a:ln>
            <a:noFill/>
          </a:ln>
        </p:spPr>
        <p:txBody>
          <a:bodyPr anchorCtr="0" anchor="t" bIns="45700" lIns="91425" spcFirstLastPara="1" rIns="91425" wrap="square" tIns="45700">
            <a:noAutofit/>
          </a:bodyPr>
          <a:lstStyle/>
          <a:p>
            <a:pPr indent="0" lvl="0" marL="0" marR="0" rtl="0" algn="ctr">
              <a:lnSpc>
                <a:spcPct val="71000"/>
              </a:lnSpc>
              <a:spcBef>
                <a:spcPts val="0"/>
              </a:spcBef>
              <a:spcAft>
                <a:spcPts val="0"/>
              </a:spcAft>
              <a:buClr>
                <a:srgbClr val="000000"/>
              </a:buClr>
              <a:buSzPts val="3200"/>
              <a:buFont typeface="Arial"/>
              <a:buNone/>
            </a:pPr>
            <a:r>
              <a:rPr b="1" i="0" lang="en-GB" sz="3200" u="none" cap="none" strike="noStrike">
                <a:solidFill>
                  <a:schemeClr val="dk1"/>
                </a:solidFill>
                <a:latin typeface="Verdana"/>
                <a:ea typeface="Verdana"/>
                <a:cs typeface="Verdana"/>
                <a:sym typeface="Verdana"/>
              </a:rPr>
              <a:t>Fundamentos de Hardware</a:t>
            </a:r>
            <a:endParaRPr/>
          </a:p>
        </p:txBody>
      </p:sp>
      <p:pic>
        <p:nvPicPr>
          <p:cNvPr id="85" name="Google Shape;85;p15"/>
          <p:cNvPicPr preferRelativeResize="0"/>
          <p:nvPr/>
        </p:nvPicPr>
        <p:blipFill rotWithShape="1">
          <a:blip r:embed="rId5">
            <a:alphaModFix/>
          </a:blip>
          <a:srcRect b="0" l="0" r="0" t="0"/>
          <a:stretch/>
        </p:blipFill>
        <p:spPr>
          <a:xfrm>
            <a:off x="3995738" y="2708275"/>
            <a:ext cx="1333500" cy="1000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0" y="293688"/>
            <a:ext cx="8675688" cy="1144587"/>
          </a:xfrm>
          <a:prstGeom prst="rect">
            <a:avLst/>
          </a:prstGeom>
          <a:noFill/>
          <a:ln>
            <a:noFill/>
          </a:ln>
        </p:spPr>
        <p:txBody>
          <a:bodyPr anchorCtr="0" anchor="b" bIns="46800" lIns="90000" spcFirstLastPara="1" rIns="90000" wrap="square" tIns="46800">
            <a:noAutofit/>
          </a:bodyPr>
          <a:lstStyle/>
          <a:p>
            <a:pPr indent="0" lvl="0" marL="0" rtl="0" algn="just">
              <a:lnSpc>
                <a:spcPct val="90000"/>
              </a:lnSpc>
              <a:spcBef>
                <a:spcPts val="0"/>
              </a:spcBef>
              <a:spcAft>
                <a:spcPts val="0"/>
              </a:spcAft>
              <a:buNone/>
            </a:pPr>
            <a:r>
              <a:rPr lang="en-GB"/>
              <a:t>1880 - Herman Hollerith Censo com cartões perfurados</a:t>
            </a:r>
            <a:endParaRPr/>
          </a:p>
        </p:txBody>
      </p:sp>
      <p:sp>
        <p:nvSpPr>
          <p:cNvPr id="152" name="Google Shape;152;p2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53" name="Google Shape;153;p24"/>
          <p:cNvSpPr txBox="1"/>
          <p:nvPr>
            <p:ph idx="1" type="body"/>
          </p:nvPr>
        </p:nvSpPr>
        <p:spPr>
          <a:xfrm>
            <a:off x="395288" y="1916113"/>
            <a:ext cx="8242300" cy="4208462"/>
          </a:xfrm>
          <a:prstGeom prst="rect">
            <a:avLst/>
          </a:prstGeom>
          <a:noFill/>
          <a:ln>
            <a:noFill/>
          </a:ln>
        </p:spPr>
        <p:txBody>
          <a:bodyPr anchorCtr="0" anchor="t" bIns="46800" lIns="90000" spcFirstLastPara="1" rIns="90000" wrap="square" tIns="46800">
            <a:noAutofit/>
          </a:bodyPr>
          <a:lstStyle/>
          <a:p>
            <a:pPr indent="0" lvl="0" marL="0" rtl="0" algn="just">
              <a:lnSpc>
                <a:spcPct val="90000"/>
              </a:lnSpc>
              <a:spcBef>
                <a:spcPts val="0"/>
              </a:spcBef>
              <a:spcAft>
                <a:spcPts val="0"/>
              </a:spcAft>
              <a:buSzPts val="1920"/>
              <a:buFont typeface="Noto Sans Symbols"/>
              <a:buNone/>
            </a:pPr>
            <a:r>
              <a:rPr lang="en-GB"/>
              <a:t>Os cartões no tabulador de Hollerith eram do tamanho das notas de l dólar. Cada cartão tinha doze fileiras de vinte orifícios, que eram perfurados para registrar dados sobre idade, número de filhos, profissão, estado civil e tudo o mais que o censo queria saber sobre a população dos Estados Unidos. O pessoal que fazia a coleta dos dados levava formulários onde eram registradas as respostas a essas perguntas. </a:t>
            </a:r>
            <a:endParaRPr/>
          </a:p>
        </p:txBody>
      </p:sp>
      <p:pic>
        <p:nvPicPr>
          <p:cNvPr id="154" name="Google Shape;154;p24"/>
          <p:cNvPicPr preferRelativeResize="0"/>
          <p:nvPr/>
        </p:nvPicPr>
        <p:blipFill rotWithShape="1">
          <a:blip r:embed="rId3">
            <a:alphaModFix/>
          </a:blip>
          <a:srcRect b="0" l="0" r="0" t="0"/>
          <a:stretch/>
        </p:blipFill>
        <p:spPr>
          <a:xfrm>
            <a:off x="3419475" y="4464050"/>
            <a:ext cx="2760663" cy="205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just">
              <a:lnSpc>
                <a:spcPct val="90000"/>
              </a:lnSpc>
              <a:spcBef>
                <a:spcPts val="0"/>
              </a:spcBef>
              <a:spcAft>
                <a:spcPts val="0"/>
              </a:spcAft>
              <a:buNone/>
            </a:pPr>
            <a:r>
              <a:rPr lang="en-GB"/>
              <a:t>1880 - Herman Hollerith Censo com cartões perfurados</a:t>
            </a:r>
            <a:endParaRPr/>
          </a:p>
        </p:txBody>
      </p:sp>
      <p:sp>
        <p:nvSpPr>
          <p:cNvPr id="160" name="Google Shape;160;p2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61" name="Google Shape;161;p25"/>
          <p:cNvSpPr txBox="1"/>
          <p:nvPr>
            <p:ph idx="1" type="body"/>
          </p:nvPr>
        </p:nvSpPr>
        <p:spPr>
          <a:xfrm>
            <a:off x="250825" y="1649413"/>
            <a:ext cx="6192838" cy="4208462"/>
          </a:xfrm>
          <a:prstGeom prst="rect">
            <a:avLst/>
          </a:prstGeom>
          <a:noFill/>
          <a:ln>
            <a:noFill/>
          </a:ln>
        </p:spPr>
        <p:txBody>
          <a:bodyPr anchorCtr="0" anchor="t" bIns="46800" lIns="90000" spcFirstLastPara="1" rIns="90000" wrap="square" tIns="46800">
            <a:noAutofit/>
          </a:bodyPr>
          <a:lstStyle/>
          <a:p>
            <a:pPr indent="0" lvl="0" marL="0" rtl="0" algn="just">
              <a:lnSpc>
                <a:spcPct val="90000"/>
              </a:lnSpc>
              <a:spcBef>
                <a:spcPts val="0"/>
              </a:spcBef>
              <a:spcAft>
                <a:spcPts val="0"/>
              </a:spcAft>
              <a:buSzPts val="1920"/>
              <a:buFont typeface="Noto Sans Symbols"/>
              <a:buNone/>
            </a:pPr>
            <a:r>
              <a:rPr lang="en-GB"/>
              <a:t>Esses formulários eram enviados a Washington, onde as informações eram transferidas aos cartões perfurando-se os orifícios apropriados. Introduzidos em outro dispositivo fixado na máquina tabuladora, os cartões perfurados eram então pressionados contra fileiras de pinos estreitos, um para cada um dos 240 itens de um cartão; quando um pino encontrava um orifício, atravessava-o mergulhando num pequeno recipiente com mercúrio; desse modo, fechava um circuito elétrico, que fazia com que um indicador, no banco de mostradores do registrador, se deslocasse uma posição para a frente.</a:t>
            </a:r>
            <a:endParaRPr/>
          </a:p>
          <a:p>
            <a:pPr indent="-213043" lvl="0" marL="334963" rtl="0" algn="just">
              <a:lnSpc>
                <a:spcPct val="71000"/>
              </a:lnSpc>
              <a:spcBef>
                <a:spcPts val="600"/>
              </a:spcBef>
              <a:spcAft>
                <a:spcPts val="0"/>
              </a:spcAft>
              <a:buSzPts val="1920"/>
              <a:buNone/>
            </a:pPr>
            <a:r>
              <a:t/>
            </a:r>
            <a:endParaRPr/>
          </a:p>
        </p:txBody>
      </p:sp>
      <p:pic>
        <p:nvPicPr>
          <p:cNvPr id="162" name="Google Shape;162;p25"/>
          <p:cNvPicPr preferRelativeResize="0"/>
          <p:nvPr/>
        </p:nvPicPr>
        <p:blipFill rotWithShape="1">
          <a:blip r:embed="rId3">
            <a:alphaModFix/>
          </a:blip>
          <a:srcRect b="0" l="0" r="0" t="0"/>
          <a:stretch/>
        </p:blipFill>
        <p:spPr>
          <a:xfrm>
            <a:off x="6350" y="312738"/>
            <a:ext cx="1106488" cy="1295400"/>
          </a:xfrm>
          <a:prstGeom prst="rect">
            <a:avLst/>
          </a:prstGeom>
          <a:noFill/>
          <a:ln>
            <a:noFill/>
          </a:ln>
        </p:spPr>
      </p:pic>
      <p:pic>
        <p:nvPicPr>
          <p:cNvPr id="163" name="Google Shape;163;p25"/>
          <p:cNvPicPr preferRelativeResize="0"/>
          <p:nvPr/>
        </p:nvPicPr>
        <p:blipFill rotWithShape="1">
          <a:blip r:embed="rId4">
            <a:alphaModFix/>
          </a:blip>
          <a:srcRect b="0" l="0" r="0" t="0"/>
          <a:stretch/>
        </p:blipFill>
        <p:spPr>
          <a:xfrm>
            <a:off x="6553200" y="1989138"/>
            <a:ext cx="2568575" cy="352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ctr">
              <a:lnSpc>
                <a:spcPct val="110000"/>
              </a:lnSpc>
              <a:spcBef>
                <a:spcPts val="0"/>
              </a:spcBef>
              <a:spcAft>
                <a:spcPts val="0"/>
              </a:spcAft>
              <a:buNone/>
            </a:pPr>
            <a:r>
              <a:rPr lang="en-GB"/>
              <a:t>1937 – 1944: Mark I</a:t>
            </a:r>
            <a:endParaRPr/>
          </a:p>
        </p:txBody>
      </p:sp>
      <p:sp>
        <p:nvSpPr>
          <p:cNvPr id="169" name="Google Shape;169;p2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70" name="Google Shape;170;p26"/>
          <p:cNvSpPr txBox="1"/>
          <p:nvPr>
            <p:ph idx="1" type="body"/>
          </p:nvPr>
        </p:nvSpPr>
        <p:spPr>
          <a:xfrm>
            <a:off x="395288" y="1773238"/>
            <a:ext cx="82423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O </a:t>
            </a:r>
            <a:r>
              <a:rPr b="1" lang="en-GB"/>
              <a:t>MARK I</a:t>
            </a:r>
            <a:r>
              <a:rPr lang="en-GB"/>
              <a:t> era um computador, totalmente electromecânico, construído em 1944 pelo professor</a:t>
            </a:r>
            <a:r>
              <a:rPr i="1" lang="en-GB"/>
              <a:t> Howard Aiken</a:t>
            </a:r>
            <a:r>
              <a:rPr lang="en-GB"/>
              <a:t> da </a:t>
            </a:r>
            <a:r>
              <a:rPr i="1" lang="en-GB"/>
              <a:t>Universidade de Harvard em Cambridge U.S.A.</a:t>
            </a:r>
            <a:endParaRPr/>
          </a:p>
          <a:p>
            <a:pPr indent="-213043" lvl="0" marL="334963" rtl="0" algn="just">
              <a:lnSpc>
                <a:spcPct val="71000"/>
              </a:lnSpc>
              <a:spcBef>
                <a:spcPts val="600"/>
              </a:spcBef>
              <a:spcAft>
                <a:spcPts val="0"/>
              </a:spcAft>
              <a:buSzPts val="1920"/>
              <a:buNone/>
            </a:pPr>
            <a:r>
              <a:t/>
            </a:r>
            <a:endParaRPr/>
          </a:p>
          <a:p>
            <a:pPr indent="-213043" lvl="0" marL="334963" rtl="0" algn="just">
              <a:lnSpc>
                <a:spcPct val="71000"/>
              </a:lnSpc>
              <a:spcBef>
                <a:spcPts val="600"/>
              </a:spcBef>
              <a:spcAft>
                <a:spcPts val="0"/>
              </a:spcAft>
              <a:buSzPts val="1920"/>
              <a:buNone/>
            </a:pPr>
            <a:r>
              <a:t/>
            </a:r>
            <a:endParaRPr/>
          </a:p>
        </p:txBody>
      </p:sp>
      <p:pic>
        <p:nvPicPr>
          <p:cNvPr descr="Mark 1" id="171" name="Google Shape;171;p26"/>
          <p:cNvPicPr preferRelativeResize="0"/>
          <p:nvPr/>
        </p:nvPicPr>
        <p:blipFill rotWithShape="1">
          <a:blip r:embed="rId3">
            <a:alphaModFix/>
          </a:blip>
          <a:srcRect b="0" l="0" r="0" t="0"/>
          <a:stretch/>
        </p:blipFill>
        <p:spPr>
          <a:xfrm>
            <a:off x="1603375" y="2973388"/>
            <a:ext cx="4949825" cy="331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1937 – 1944: Mark I</a:t>
            </a:r>
            <a:endParaRPr/>
          </a:p>
        </p:txBody>
      </p:sp>
      <p:sp>
        <p:nvSpPr>
          <p:cNvPr id="177" name="Google Shape;177;p2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78" name="Google Shape;178;p27"/>
          <p:cNvSpPr txBox="1"/>
          <p:nvPr>
            <p:ph idx="1" type="body"/>
          </p:nvPr>
        </p:nvSpPr>
        <p:spPr>
          <a:xfrm>
            <a:off x="395288" y="1773238"/>
            <a:ext cx="8242300"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t/>
            </a:r>
            <a:endParaRPr i="1"/>
          </a:p>
          <a:p>
            <a:pPr indent="0" lvl="0" marL="0" rtl="0" algn="just">
              <a:lnSpc>
                <a:spcPct val="71000"/>
              </a:lnSpc>
              <a:spcBef>
                <a:spcPts val="600"/>
              </a:spcBef>
              <a:spcAft>
                <a:spcPts val="0"/>
              </a:spcAft>
              <a:buSzPts val="1920"/>
              <a:buFont typeface="Noto Sans Symbols"/>
              <a:buNone/>
            </a:pPr>
            <a:r>
              <a:rPr lang="en-GB"/>
              <a:t>O </a:t>
            </a:r>
            <a:r>
              <a:rPr b="1" lang="en-GB"/>
              <a:t>MARK I</a:t>
            </a:r>
            <a:r>
              <a:rPr lang="en-GB"/>
              <a:t> foi construido na sequência da celebração, em 1939, de um contrato entre a Marinha dos Estados Unidos da América (</a:t>
            </a:r>
            <a:r>
              <a:rPr i="1" lang="en-GB"/>
              <a:t>US Navy</a:t>
            </a:r>
            <a:r>
              <a:rPr lang="en-GB"/>
              <a:t> ) e a Universidade de Harvard para construção de um calculador de tabelas para uso na navegação. A ibm financiava a construção do calculador em 2/3 e o restante era financiado pela Marinha dos Estados Unidos da América.</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rPr lang="en-GB"/>
              <a:t>O </a:t>
            </a:r>
            <a:r>
              <a:rPr b="1" lang="en-GB"/>
              <a:t>MARK I</a:t>
            </a:r>
            <a:r>
              <a:rPr lang="en-GB"/>
              <a:t> tinha cerca de 17 metros de comprimento por 2,5 metros de altura e uma massa de cerca de 5 toneladas. Quando em funcionamento, reproduzia um barulho.</a:t>
            </a:r>
            <a:endParaRPr/>
          </a:p>
          <a:p>
            <a:pPr indent="0" lvl="0" marL="0" rtl="0" algn="just">
              <a:lnSpc>
                <a:spcPct val="71000"/>
              </a:lnSpc>
              <a:spcBef>
                <a:spcPts val="600"/>
              </a:spcBef>
              <a:spcAft>
                <a:spcPts val="0"/>
              </a:spcAft>
              <a:buSzPts val="1920"/>
              <a:buFont typeface="Noto Sans Symbols"/>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1937 – 1944: Mark I</a:t>
            </a:r>
            <a:endParaRPr/>
          </a:p>
        </p:txBody>
      </p:sp>
      <p:sp>
        <p:nvSpPr>
          <p:cNvPr id="184" name="Google Shape;184;p2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85" name="Google Shape;185;p28"/>
          <p:cNvSpPr txBox="1"/>
          <p:nvPr>
            <p:ph idx="1" type="body"/>
          </p:nvPr>
        </p:nvSpPr>
        <p:spPr>
          <a:xfrm>
            <a:off x="395288" y="1773238"/>
            <a:ext cx="8242300"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en-GB"/>
              <a:t>A memória e os totalizadores compreendiam 3.000 engrenagens com 10 "dentes", 1.400 comutadores rotativos e tudo era ligado por cerca de 800 Km de condutores eléctricos. </a:t>
            </a:r>
            <a:endParaRPr/>
          </a:p>
          <a:p>
            <a:pPr indent="0" lvl="0" marL="0" rtl="0" algn="just">
              <a:lnSpc>
                <a:spcPct val="71000"/>
              </a:lnSpc>
              <a:spcBef>
                <a:spcPts val="600"/>
              </a:spcBef>
              <a:spcAft>
                <a:spcPts val="0"/>
              </a:spcAft>
              <a:buSzPts val="1920"/>
              <a:buFont typeface="Noto Sans Symbols"/>
              <a:buNone/>
            </a:pPr>
            <a:r>
              <a:rPr lang="en-GB"/>
              <a:t>O </a:t>
            </a:r>
            <a:r>
              <a:rPr b="1" lang="en-GB"/>
              <a:t>MARK I</a:t>
            </a:r>
            <a:r>
              <a:rPr lang="en-GB"/>
              <a:t> trabalhava números com 23 decimais e realizava as quatro operações aritméticas com subrotinas integradas que calculavam funções logarítmicas e trigonométricas.</a:t>
            </a:r>
            <a:endParaRPr/>
          </a:p>
          <a:p>
            <a:pPr indent="0" lvl="0" marL="0" rtl="0" algn="just">
              <a:lnSpc>
                <a:spcPct val="71000"/>
              </a:lnSpc>
              <a:spcBef>
                <a:spcPts val="600"/>
              </a:spcBef>
              <a:spcAft>
                <a:spcPts val="0"/>
              </a:spcAft>
              <a:buSzPts val="1920"/>
              <a:buFont typeface="Noto Sans Symbols"/>
              <a:buNone/>
            </a:pPr>
            <a:r>
              <a:rPr lang="en-GB"/>
              <a:t>Era uma calculadora lenta demorando 3 a 5 segundos para efetuar uma multiplicação, mas era totalmente automática e podia realizar cálculos extensos sem intervenção humana.</a:t>
            </a:r>
            <a:endParaRPr/>
          </a:p>
          <a:p>
            <a:pPr indent="-213043" lvl="0" marL="334963" rtl="0" algn="just">
              <a:lnSpc>
                <a:spcPct val="71000"/>
              </a:lnSpc>
              <a:spcBef>
                <a:spcPts val="600"/>
              </a:spcBef>
              <a:spcAft>
                <a:spcPts val="0"/>
              </a:spcAft>
              <a:buSzPts val="192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1943-1946: Eniac</a:t>
            </a:r>
            <a:endParaRPr/>
          </a:p>
        </p:txBody>
      </p:sp>
      <p:sp>
        <p:nvSpPr>
          <p:cNvPr id="191" name="Google Shape;191;p2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92" name="Google Shape;192;p29"/>
          <p:cNvSpPr txBox="1"/>
          <p:nvPr>
            <p:ph idx="1" type="body"/>
          </p:nvPr>
        </p:nvSpPr>
        <p:spPr>
          <a:xfrm>
            <a:off x="395288" y="1773238"/>
            <a:ext cx="82423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90000"/>
              </a:lnSpc>
              <a:spcBef>
                <a:spcPts val="0"/>
              </a:spcBef>
              <a:spcAft>
                <a:spcPts val="0"/>
              </a:spcAft>
              <a:buSzPts val="1920"/>
              <a:buChar char="⚪"/>
            </a:pPr>
            <a:r>
              <a:rPr lang="en-GB"/>
              <a:t>1943-1946: Eniac – primeiro computador eletrônico;</a:t>
            </a:r>
            <a:endParaRPr/>
          </a:p>
          <a:p>
            <a:pPr indent="0" lvl="0" marL="0" rtl="0" algn="just">
              <a:lnSpc>
                <a:spcPct val="90000"/>
              </a:lnSpc>
              <a:spcBef>
                <a:spcPts val="600"/>
              </a:spcBef>
              <a:spcAft>
                <a:spcPts val="0"/>
              </a:spcAft>
              <a:buSzPts val="1920"/>
              <a:buFont typeface="Noto Sans Symbols"/>
              <a:buNone/>
            </a:pPr>
            <a:r>
              <a:rPr lang="en-GB"/>
              <a:t>Ele era composto por nada menos do que 17.468 válvulas, além de 1.500 relés e um grande número de capacitores, resistores e outros componentes.</a:t>
            </a:r>
            <a:endParaRPr/>
          </a:p>
        </p:txBody>
      </p:sp>
      <p:pic>
        <p:nvPicPr>
          <p:cNvPr id="193" name="Google Shape;193;p29"/>
          <p:cNvPicPr preferRelativeResize="0"/>
          <p:nvPr/>
        </p:nvPicPr>
        <p:blipFill rotWithShape="1">
          <a:blip r:embed="rId3">
            <a:alphaModFix/>
          </a:blip>
          <a:srcRect b="0" l="0" r="0" t="0"/>
          <a:stretch/>
        </p:blipFill>
        <p:spPr>
          <a:xfrm>
            <a:off x="2987675" y="3603625"/>
            <a:ext cx="4357688" cy="2651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1943-1946: Eniac</a:t>
            </a:r>
            <a:endParaRPr/>
          </a:p>
        </p:txBody>
      </p:sp>
      <p:sp>
        <p:nvSpPr>
          <p:cNvPr id="199" name="Google Shape;199;p3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200" name="Google Shape;200;p30"/>
          <p:cNvSpPr txBox="1"/>
          <p:nvPr>
            <p:ph idx="1" type="body"/>
          </p:nvPr>
        </p:nvSpPr>
        <p:spPr>
          <a:xfrm>
            <a:off x="419100" y="1773238"/>
            <a:ext cx="82423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90000"/>
              </a:lnSpc>
              <a:spcBef>
                <a:spcPts val="0"/>
              </a:spcBef>
              <a:spcAft>
                <a:spcPts val="0"/>
              </a:spcAft>
              <a:buSzPts val="1920"/>
              <a:buChar char="⚪"/>
            </a:pPr>
            <a:r>
              <a:rPr lang="en-GB"/>
              <a:t>No total, ele pesava 30 toneladas e era tão volumoso que ocupava um grande galpão.</a:t>
            </a:r>
            <a:endParaRPr/>
          </a:p>
          <a:p>
            <a:pPr indent="-334963" lvl="0" marL="334963" rtl="0" algn="just">
              <a:lnSpc>
                <a:spcPct val="90000"/>
              </a:lnSpc>
              <a:spcBef>
                <a:spcPts val="600"/>
              </a:spcBef>
              <a:spcAft>
                <a:spcPts val="0"/>
              </a:spcAft>
              <a:buSzPts val="1920"/>
              <a:buChar char="⚪"/>
            </a:pPr>
            <a:r>
              <a:rPr lang="en-GB"/>
              <a:t>Problema era o consumo elétrico: um PC típico atual, com um monitor LCD, consome cerca de 100 watts de energia, enquanto o ENIAC consumia incríveis 200 kilowatts. </a:t>
            </a:r>
            <a:endParaRPr/>
          </a:p>
          <a:p>
            <a:pPr indent="-334963" lvl="0" marL="334963" rtl="0" algn="just">
              <a:lnSpc>
                <a:spcPct val="90000"/>
              </a:lnSpc>
              <a:spcBef>
                <a:spcPts val="600"/>
              </a:spcBef>
              <a:spcAft>
                <a:spcPts val="0"/>
              </a:spcAft>
              <a:buSzPts val="1920"/>
              <a:buChar char="⚪"/>
            </a:pPr>
            <a:r>
              <a:rPr lang="en-GB"/>
              <a:t>Construir esse monstro custou ao exército Americano 468.000 dólares da época, que correspondem a pouco mais de US$ 10 milhões em valores corrigidos.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1943-1946: Eniac</a:t>
            </a:r>
            <a:endParaRPr/>
          </a:p>
        </p:txBody>
      </p:sp>
      <p:sp>
        <p:nvSpPr>
          <p:cNvPr id="206" name="Google Shape;206;p3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207" name="Google Shape;207;p31"/>
          <p:cNvSpPr txBox="1"/>
          <p:nvPr>
            <p:ph idx="1" type="body"/>
          </p:nvPr>
        </p:nvSpPr>
        <p:spPr>
          <a:xfrm>
            <a:off x="395288" y="1773238"/>
            <a:ext cx="82423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90000"/>
              </a:lnSpc>
              <a:spcBef>
                <a:spcPts val="0"/>
              </a:spcBef>
              <a:spcAft>
                <a:spcPts val="0"/>
              </a:spcAft>
              <a:buSzPts val="1920"/>
              <a:buChar char="⚪"/>
            </a:pPr>
            <a:r>
              <a:rPr lang="en-GB"/>
              <a:t>Porém, apesar do tamanho, o poder de processamento do ENIAC é insignificante para os padrões atuais, suficiente para processar apenas 5.000 adições, 357 multiplicações ou 38 divisões por segundo. O volume de processamento do ENIAC foi superado pelas calculadoras portáteis ainda na década de 70 e, hoje em dia, mesmo as calculadoras de bolso, das mais baratas, são bem mais poderosas do que ele.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1373188"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1943-1946: Eniac</a:t>
            </a:r>
            <a:endParaRPr/>
          </a:p>
        </p:txBody>
      </p:sp>
      <p:sp>
        <p:nvSpPr>
          <p:cNvPr id="213" name="Google Shape;213;p3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214" name="Google Shape;214;p32"/>
          <p:cNvSpPr txBox="1"/>
          <p:nvPr>
            <p:ph idx="1" type="body"/>
          </p:nvPr>
        </p:nvSpPr>
        <p:spPr>
          <a:xfrm>
            <a:off x="415925" y="1438275"/>
            <a:ext cx="8242300" cy="2911475"/>
          </a:xfrm>
          <a:prstGeom prst="rect">
            <a:avLst/>
          </a:prstGeom>
          <a:noFill/>
          <a:ln>
            <a:noFill/>
          </a:ln>
        </p:spPr>
        <p:txBody>
          <a:bodyPr anchorCtr="0" anchor="t" bIns="46800" lIns="90000" spcFirstLastPara="1" rIns="90000" wrap="square" tIns="46800">
            <a:noAutofit/>
          </a:bodyPr>
          <a:lstStyle/>
          <a:p>
            <a:pPr indent="0" lvl="0" marL="0" rtl="0" algn="just">
              <a:lnSpc>
                <a:spcPct val="90000"/>
              </a:lnSpc>
              <a:spcBef>
                <a:spcPts val="0"/>
              </a:spcBef>
              <a:spcAft>
                <a:spcPts val="0"/>
              </a:spcAft>
              <a:buSzPts val="1600"/>
              <a:buFont typeface="Noto Sans Symbols"/>
              <a:buNone/>
            </a:pPr>
            <a:r>
              <a:rPr lang="en-GB" sz="2000"/>
              <a:t>A ideia era construir um computador para quebrar códigos de comunicação e realizar vários tipos de cálculos de artilharia para ajudar as tropas aliadas durante a Segunda Guerra Mundial. Porém, o ENIAC acabou sendo finalizado depois do final da guerra e foi usado nos primeiros anos da Guerra Fria, contribuindo, por exemplo, no projeto da bomba de hidrogênio. A programação do ENIAC era feita através de 6.000 chaves manuais e, a entrada de dados era feita através de cartões de cartolina perfurados, que armazenavam poucas operações cada um.</a:t>
            </a:r>
            <a:endParaRPr/>
          </a:p>
          <a:p>
            <a:pPr indent="0" lvl="0" marL="0" rtl="0" algn="just">
              <a:lnSpc>
                <a:spcPct val="90000"/>
              </a:lnSpc>
              <a:spcBef>
                <a:spcPts val="600"/>
              </a:spcBef>
              <a:spcAft>
                <a:spcPts val="0"/>
              </a:spcAft>
              <a:buSzPts val="1920"/>
              <a:buFont typeface="Noto Sans Symbols"/>
              <a:buNone/>
            </a:pPr>
            <a:r>
              <a:t/>
            </a:r>
            <a:endParaRPr/>
          </a:p>
        </p:txBody>
      </p:sp>
      <p:pic>
        <p:nvPicPr>
          <p:cNvPr id="215" name="Google Shape;215;p32"/>
          <p:cNvPicPr preferRelativeResize="0"/>
          <p:nvPr/>
        </p:nvPicPr>
        <p:blipFill rotWithShape="1">
          <a:blip r:embed="rId3">
            <a:alphaModFix/>
          </a:blip>
          <a:srcRect b="0" l="0" r="0" t="0"/>
          <a:stretch/>
        </p:blipFill>
        <p:spPr>
          <a:xfrm>
            <a:off x="3275856" y="3707151"/>
            <a:ext cx="2808312" cy="2510169"/>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1943-1946: Eniac</a:t>
            </a:r>
            <a:endParaRPr/>
          </a:p>
        </p:txBody>
      </p:sp>
      <p:sp>
        <p:nvSpPr>
          <p:cNvPr id="221" name="Google Shape;221;p3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222" name="Google Shape;222;p33"/>
          <p:cNvSpPr txBox="1"/>
          <p:nvPr>
            <p:ph idx="1" type="body"/>
          </p:nvPr>
        </p:nvSpPr>
        <p:spPr>
          <a:xfrm>
            <a:off x="460375" y="1844675"/>
            <a:ext cx="8242300" cy="4064000"/>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Uma equipe preparava os cartões, incluindo as operações a serem realizadas, formando uma pilha, outra ia trocando os cartões no leitor do ENIAC, e uma terceira "traduzia" os resultados, também impressos em cartões.</a:t>
            </a:r>
            <a:endParaRPr/>
          </a:p>
          <a:p>
            <a:pPr indent="-334963" lvl="0" marL="334963" rtl="0" algn="just">
              <a:lnSpc>
                <a:spcPct val="71000"/>
              </a:lnSpc>
              <a:spcBef>
                <a:spcPts val="600"/>
              </a:spcBef>
              <a:spcAft>
                <a:spcPts val="0"/>
              </a:spcAft>
              <a:buSzPts val="1920"/>
              <a:buChar char="⚪"/>
            </a:pPr>
            <a:r>
              <a:rPr lang="en-GB"/>
              <a:t>O ENIAC também possuía sérios problemas de manutenção, já que as válvulas se queimavam com frequência, fazendo com que ele passasse boa parte do tempo inoperante. Boa parte das queimas ocorriam durante a ativação e desativação do equipamento (quando as válvulas sofriam um grande stress devido à mudança de temperatura) por isso os operadores logo decidiram mantê-lo ligado continuamente, apesar do enorme gasto de energia.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Conteúdo da Aula</a:t>
            </a:r>
            <a:endParaRPr/>
          </a:p>
        </p:txBody>
      </p:sp>
      <p:sp>
        <p:nvSpPr>
          <p:cNvPr id="91" name="Google Shape;91;p16"/>
          <p:cNvSpPr txBox="1"/>
          <p:nvPr>
            <p:ph idx="1" type="body"/>
          </p:nvPr>
        </p:nvSpPr>
        <p:spPr>
          <a:xfrm>
            <a:off x="323850" y="1912938"/>
            <a:ext cx="8351838"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2240"/>
              <a:buChar char="⚪"/>
            </a:pPr>
            <a:r>
              <a:rPr lang="en-GB" sz="2800"/>
              <a:t>História da Informática </a:t>
            </a:r>
            <a:endParaRPr/>
          </a:p>
          <a:p>
            <a:pPr indent="-334963" lvl="0" marL="334963" rtl="0" algn="l">
              <a:lnSpc>
                <a:spcPct val="71000"/>
              </a:lnSpc>
              <a:spcBef>
                <a:spcPts val="600"/>
              </a:spcBef>
              <a:spcAft>
                <a:spcPts val="0"/>
              </a:spcAft>
              <a:buSzPts val="2240"/>
              <a:buChar char="⚪"/>
            </a:pPr>
            <a:r>
              <a:rPr lang="en-GB" sz="2800"/>
              <a:t>Hardware e Software </a:t>
            </a:r>
            <a:endParaRPr/>
          </a:p>
          <a:p>
            <a:pPr indent="-277813" lvl="1" marL="735013" rtl="0" algn="l">
              <a:lnSpc>
                <a:spcPct val="71000"/>
              </a:lnSpc>
              <a:spcBef>
                <a:spcPts val="600"/>
              </a:spcBef>
              <a:spcAft>
                <a:spcPts val="0"/>
              </a:spcAft>
              <a:buSzPts val="2240"/>
              <a:buChar char="●"/>
            </a:pPr>
            <a:r>
              <a:rPr lang="en-GB" sz="2800"/>
              <a:t>O que é hardware? </a:t>
            </a:r>
            <a:endParaRPr/>
          </a:p>
          <a:p>
            <a:pPr indent="-277813" lvl="1" marL="735013" rtl="0" algn="l">
              <a:lnSpc>
                <a:spcPct val="71000"/>
              </a:lnSpc>
              <a:spcBef>
                <a:spcPts val="600"/>
              </a:spcBef>
              <a:spcAft>
                <a:spcPts val="0"/>
              </a:spcAft>
              <a:buSzPts val="2240"/>
              <a:buChar char="●"/>
            </a:pPr>
            <a:r>
              <a:rPr lang="en-GB" sz="2800"/>
              <a:t>Periféricos de entrada, saída e armazenamento </a:t>
            </a:r>
            <a:endParaRPr/>
          </a:p>
          <a:p>
            <a:pPr indent="-277813" lvl="1" marL="735013" rtl="0" algn="l">
              <a:lnSpc>
                <a:spcPct val="71000"/>
              </a:lnSpc>
              <a:spcBef>
                <a:spcPts val="600"/>
              </a:spcBef>
              <a:spcAft>
                <a:spcPts val="0"/>
              </a:spcAft>
              <a:buSzPts val="2240"/>
              <a:buChar char="●"/>
            </a:pPr>
            <a:r>
              <a:rPr lang="en-GB" sz="2800"/>
              <a:t>O que é software? </a:t>
            </a:r>
            <a:endParaRPr/>
          </a:p>
          <a:p>
            <a:pPr indent="-277813" lvl="1" marL="735013" rtl="0" algn="l">
              <a:lnSpc>
                <a:spcPct val="71000"/>
              </a:lnSpc>
              <a:spcBef>
                <a:spcPts val="600"/>
              </a:spcBef>
              <a:spcAft>
                <a:spcPts val="0"/>
              </a:spcAft>
              <a:buSzPts val="2240"/>
              <a:buChar char="●"/>
            </a:pPr>
            <a:r>
              <a:rPr lang="en-GB" sz="2800"/>
              <a:t>Software operacional e aplicativos</a:t>
            </a:r>
            <a:endParaRPr/>
          </a:p>
          <a:p>
            <a:pPr indent="0" lvl="0" marL="0" rtl="0" algn="l">
              <a:lnSpc>
                <a:spcPct val="71000"/>
              </a:lnSpc>
              <a:spcBef>
                <a:spcPts val="600"/>
              </a:spcBef>
              <a:spcAft>
                <a:spcPts val="0"/>
              </a:spcAft>
              <a:buSzPts val="1920"/>
              <a:buFont typeface="Noto Sans Symbols"/>
              <a:buNone/>
            </a:pPr>
            <a:r>
              <a:rPr lang="en-GB"/>
              <a:t>	</a:t>
            </a:r>
            <a:endParaRPr/>
          </a:p>
        </p:txBody>
      </p:sp>
      <p:sp>
        <p:nvSpPr>
          <p:cNvPr id="92" name="Google Shape;92;p1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633413" y="-157163"/>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História da Informática</a:t>
            </a:r>
            <a:endParaRPr/>
          </a:p>
        </p:txBody>
      </p:sp>
      <p:sp>
        <p:nvSpPr>
          <p:cNvPr id="229" name="Google Shape;229;p3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230" name="Google Shape;230;p34"/>
          <p:cNvPicPr preferRelativeResize="0"/>
          <p:nvPr>
            <p:ph idx="1" type="body"/>
          </p:nvPr>
        </p:nvPicPr>
        <p:blipFill rotWithShape="1">
          <a:blip r:embed="rId3">
            <a:alphaModFix/>
          </a:blip>
          <a:srcRect b="0" l="0" r="0" t="0"/>
          <a:stretch/>
        </p:blipFill>
        <p:spPr>
          <a:xfrm>
            <a:off x="179388" y="1989138"/>
            <a:ext cx="4867275" cy="2149475"/>
          </a:xfrm>
          <a:prstGeom prst="rect">
            <a:avLst/>
          </a:prstGeom>
          <a:noFill/>
          <a:ln>
            <a:noFill/>
          </a:ln>
        </p:spPr>
      </p:pic>
      <p:sp>
        <p:nvSpPr>
          <p:cNvPr id="231" name="Google Shape;231;p34"/>
          <p:cNvSpPr txBox="1"/>
          <p:nvPr/>
        </p:nvSpPr>
        <p:spPr>
          <a:xfrm>
            <a:off x="323850" y="4930775"/>
            <a:ext cx="8064500" cy="12001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Noto Sans Symbols"/>
              <a:buNone/>
            </a:pPr>
            <a:r>
              <a:rPr b="0" i="0" lang="en-GB" sz="1800" u="none" cap="none" strike="noStrike">
                <a:solidFill>
                  <a:schemeClr val="dk1"/>
                </a:solidFill>
                <a:latin typeface="Arial"/>
                <a:ea typeface="Arial"/>
                <a:cs typeface="Arial"/>
                <a:sym typeface="Arial"/>
              </a:rPr>
              <a:t>Eniac usava válvulas a vácuo como componentes internos que gerava muito calor e se queimava com frequência, us</a:t>
            </a:r>
            <a:r>
              <a:rPr b="0" i="0" lang="en-GB" sz="1800" u="none" cap="none" strike="noStrike">
                <a:solidFill>
                  <a:srgbClr val="000000"/>
                </a:solidFill>
                <a:latin typeface="Arial"/>
                <a:ea typeface="Arial"/>
                <a:cs typeface="Arial"/>
                <a:sym typeface="Arial"/>
              </a:rPr>
              <a:t>ava núcleo magnético para promover memória .Os dados eram armazenados em cartão perfurados.</a:t>
            </a:r>
            <a:endParaRPr/>
          </a:p>
          <a:p>
            <a:pPr indent="0" lvl="0" marL="0" marR="0" rtl="0" algn="just">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id="232" name="Google Shape;232;p34"/>
          <p:cNvPicPr preferRelativeResize="0"/>
          <p:nvPr/>
        </p:nvPicPr>
        <p:blipFill rotWithShape="1">
          <a:blip r:embed="rId4">
            <a:alphaModFix/>
          </a:blip>
          <a:srcRect b="0" l="0" r="0" t="0"/>
          <a:stretch/>
        </p:blipFill>
        <p:spPr>
          <a:xfrm>
            <a:off x="5280025" y="830263"/>
            <a:ext cx="3363913" cy="3981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1941: Z1- na Alemanha</a:t>
            </a:r>
            <a:endParaRPr/>
          </a:p>
        </p:txBody>
      </p:sp>
      <p:sp>
        <p:nvSpPr>
          <p:cNvPr id="238" name="Google Shape;238;p3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239" name="Google Shape;239;p35"/>
          <p:cNvSpPr txBox="1"/>
          <p:nvPr>
            <p:ph idx="1" type="body"/>
          </p:nvPr>
        </p:nvSpPr>
        <p:spPr>
          <a:xfrm>
            <a:off x="301625" y="1485900"/>
            <a:ext cx="4752975" cy="4351338"/>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Em 1936 , um jovem mecânico de aviões alemão com o nome de Konrad Zuse largou o emprego e começou a levantar dinheiro para um projeto ambicioso . Zuse acreditava que ele poderia fabricar um dispositivo eletromecânico que poderia realizar equações matemáticas complexas muito mais rapidamente do que um ser humano poderia, um dispositivo que iria revolucionar muitos campos científicos e industriais. O resultado de seus anos de esforço foi a Z1 , o primeiro computador programável do mundo. </a:t>
            </a:r>
            <a:endParaRPr/>
          </a:p>
          <a:p>
            <a:pPr indent="-213043" lvl="0" marL="334963" rtl="0" algn="just">
              <a:lnSpc>
                <a:spcPct val="71000"/>
              </a:lnSpc>
              <a:spcBef>
                <a:spcPts val="600"/>
              </a:spcBef>
              <a:spcAft>
                <a:spcPts val="0"/>
              </a:spcAft>
              <a:buSzPts val="1920"/>
              <a:buNone/>
            </a:pPr>
            <a:r>
              <a:t/>
            </a:r>
            <a:endParaRPr/>
          </a:p>
        </p:txBody>
      </p:sp>
      <p:pic>
        <p:nvPicPr>
          <p:cNvPr descr="Z1" id="240" name="Google Shape;240;p35"/>
          <p:cNvPicPr preferRelativeResize="0"/>
          <p:nvPr/>
        </p:nvPicPr>
        <p:blipFill rotWithShape="1">
          <a:blip r:embed="rId3">
            <a:alphaModFix/>
          </a:blip>
          <a:srcRect b="0" l="0" r="0" t="0"/>
          <a:stretch/>
        </p:blipFill>
        <p:spPr>
          <a:xfrm>
            <a:off x="5292725" y="1773238"/>
            <a:ext cx="3651250" cy="36718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História da Informática</a:t>
            </a:r>
            <a:endParaRPr/>
          </a:p>
        </p:txBody>
      </p:sp>
      <p:sp>
        <p:nvSpPr>
          <p:cNvPr id="246" name="Google Shape;246;p3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247" name="Google Shape;247;p36"/>
          <p:cNvSpPr txBox="1"/>
          <p:nvPr>
            <p:ph idx="1" type="body"/>
          </p:nvPr>
        </p:nvSpPr>
        <p:spPr>
          <a:xfrm>
            <a:off x="395288" y="1773238"/>
            <a:ext cx="8242300" cy="4351337"/>
          </a:xfrm>
          <a:prstGeom prst="rect">
            <a:avLst/>
          </a:prstGeom>
          <a:noFill/>
          <a:ln>
            <a:noFill/>
          </a:ln>
        </p:spPr>
        <p:txBody>
          <a:bodyPr anchorCtr="0" anchor="t" bIns="46800" lIns="90000" spcFirstLastPara="1" rIns="90000" wrap="square" tIns="46800">
            <a:noAutofit/>
          </a:bodyPr>
          <a:lstStyle/>
          <a:p>
            <a:pPr indent="0" lvl="0" marL="0" rtl="0" algn="just">
              <a:lnSpc>
                <a:spcPct val="90000"/>
              </a:lnSpc>
              <a:spcBef>
                <a:spcPts val="0"/>
              </a:spcBef>
              <a:spcAft>
                <a:spcPts val="0"/>
              </a:spcAft>
              <a:buSzPts val="1920"/>
              <a:buFont typeface="Noto Sans Symbols"/>
              <a:buNone/>
            </a:pPr>
            <a:r>
              <a:rPr lang="en-GB"/>
              <a:t>O Z1, tinha capacidade dos dados serem em formato binário. Seu sistema de memória mecânica podia armazenar 64 valores de até 22 bits cada , e a unidade aritmética permitia cálculos complexos que envolvia números. Devido à natureza mecânica do dispositivo , os cálculos assumiu tempo , com tarefas de adição e subtração idade média de cinco segundos, enquanto a multiplicação e divisão iria demorar um pouco mais . O dispositivo pesava cerca de 1 tonelada devido à rede de metal que fazia o coração do aparelho . A complexidade da máquina era uma de suas maiores desvantagens , o Z1 era propenso a falhas mecânicas devido a pequenas imperfeições nas peças feitas à mão .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História da Informática</a:t>
            </a:r>
            <a:endParaRPr/>
          </a:p>
        </p:txBody>
      </p:sp>
      <p:sp>
        <p:nvSpPr>
          <p:cNvPr id="253" name="Google Shape;253;p3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254" name="Google Shape;254;p37"/>
          <p:cNvSpPr txBox="1"/>
          <p:nvPr>
            <p:ph idx="1" type="body"/>
          </p:nvPr>
        </p:nvSpPr>
        <p:spPr>
          <a:xfrm>
            <a:off x="395288" y="1773238"/>
            <a:ext cx="8242300"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90000"/>
              </a:lnSpc>
              <a:spcBef>
                <a:spcPts val="0"/>
              </a:spcBef>
              <a:spcAft>
                <a:spcPts val="0"/>
              </a:spcAft>
              <a:buSzPts val="1920"/>
              <a:buChar char="⚪"/>
            </a:pPr>
            <a:r>
              <a:rPr lang="en-GB"/>
              <a:t>1960-1970: Mainframe da IBM </a:t>
            </a:r>
            <a:endParaRPr/>
          </a:p>
          <a:p>
            <a:pPr indent="-334963" lvl="0" marL="334963" rtl="0" algn="l">
              <a:lnSpc>
                <a:spcPct val="90000"/>
              </a:lnSpc>
              <a:spcBef>
                <a:spcPts val="600"/>
              </a:spcBef>
              <a:spcAft>
                <a:spcPts val="0"/>
              </a:spcAft>
              <a:buSzPts val="1920"/>
              <a:buChar char="⚪"/>
            </a:pPr>
            <a:r>
              <a:rPr lang="en-GB"/>
              <a:t>1975: Altair 8800 computador processador Intel 8080</a:t>
            </a:r>
            <a:endParaRPr/>
          </a:p>
          <a:p>
            <a:pPr indent="-213043" lvl="0" marL="334963" rtl="0" algn="l">
              <a:lnSpc>
                <a:spcPct val="90000"/>
              </a:lnSpc>
              <a:spcBef>
                <a:spcPts val="600"/>
              </a:spcBef>
              <a:spcAft>
                <a:spcPts val="0"/>
              </a:spcAft>
              <a:buSzPts val="1920"/>
              <a:buNone/>
            </a:pPr>
            <a:r>
              <a:t/>
            </a:r>
            <a:endParaRPr/>
          </a:p>
          <a:p>
            <a:pPr indent="-213043" lvl="0" marL="334963" rtl="0" algn="just">
              <a:lnSpc>
                <a:spcPct val="71000"/>
              </a:lnSpc>
              <a:spcBef>
                <a:spcPts val="600"/>
              </a:spcBef>
              <a:spcAft>
                <a:spcPts val="0"/>
              </a:spcAft>
              <a:buSzPts val="1920"/>
              <a:buNone/>
            </a:pPr>
            <a:r>
              <a:t/>
            </a:r>
            <a:endParaRPr/>
          </a:p>
        </p:txBody>
      </p:sp>
      <p:pic>
        <p:nvPicPr>
          <p:cNvPr descr="Altair_8800.jpg" id="255" name="Google Shape;255;p37"/>
          <p:cNvPicPr preferRelativeResize="0"/>
          <p:nvPr/>
        </p:nvPicPr>
        <p:blipFill rotWithShape="1">
          <a:blip r:embed="rId3">
            <a:alphaModFix/>
          </a:blip>
          <a:srcRect b="0" l="0" r="0" t="0"/>
          <a:stretch/>
        </p:blipFill>
        <p:spPr>
          <a:xfrm>
            <a:off x="2411413" y="3213100"/>
            <a:ext cx="3529012" cy="26463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História da Informática</a:t>
            </a:r>
            <a:endParaRPr/>
          </a:p>
        </p:txBody>
      </p:sp>
      <p:sp>
        <p:nvSpPr>
          <p:cNvPr id="261" name="Google Shape;261;p3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262" name="Google Shape;262;p38"/>
          <p:cNvSpPr txBox="1"/>
          <p:nvPr>
            <p:ph idx="1" type="body"/>
          </p:nvPr>
        </p:nvSpPr>
        <p:spPr>
          <a:xfrm>
            <a:off x="395288" y="1773238"/>
            <a:ext cx="8242300"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90000"/>
              </a:lnSpc>
              <a:spcBef>
                <a:spcPts val="0"/>
              </a:spcBef>
              <a:spcAft>
                <a:spcPts val="0"/>
              </a:spcAft>
              <a:buSzPts val="1920"/>
              <a:buChar char="⚪"/>
            </a:pPr>
            <a:r>
              <a:rPr lang="en-GB"/>
              <a:t>1982: IBM – PC – primeiro computador pessoal;</a:t>
            </a:r>
            <a:endParaRPr/>
          </a:p>
          <a:p>
            <a:pPr indent="-334963" lvl="0" marL="334963" rtl="0" algn="l">
              <a:lnSpc>
                <a:spcPct val="90000"/>
              </a:lnSpc>
              <a:spcBef>
                <a:spcPts val="600"/>
              </a:spcBef>
              <a:spcAft>
                <a:spcPts val="0"/>
              </a:spcAft>
              <a:buSzPts val="1920"/>
              <a:buChar char="⚪"/>
            </a:pPr>
            <a:r>
              <a:rPr lang="en-GB"/>
              <a:t>1981: Osborne o primeiro notebook;</a:t>
            </a:r>
            <a:endParaRPr/>
          </a:p>
          <a:p>
            <a:pPr indent="-334963" lvl="0" marL="334963" rtl="0" algn="l">
              <a:lnSpc>
                <a:spcPct val="90000"/>
              </a:lnSpc>
              <a:spcBef>
                <a:spcPts val="600"/>
              </a:spcBef>
              <a:spcAft>
                <a:spcPts val="0"/>
              </a:spcAft>
              <a:buSzPts val="1920"/>
              <a:buChar char="⚪"/>
            </a:pPr>
            <a:r>
              <a:rPr lang="en-GB"/>
              <a:t>2007 é lançado o netbook  </a:t>
            </a:r>
            <a:endParaRPr/>
          </a:p>
          <a:p>
            <a:pPr indent="-334963" lvl="0" marL="334963" rtl="0" algn="l">
              <a:lnSpc>
                <a:spcPct val="90000"/>
              </a:lnSpc>
              <a:spcBef>
                <a:spcPts val="600"/>
              </a:spcBef>
              <a:spcAft>
                <a:spcPts val="0"/>
              </a:spcAft>
              <a:buSzPts val="1920"/>
              <a:buChar char="⚪"/>
            </a:pPr>
            <a:r>
              <a:rPr lang="en-GB"/>
              <a:t>2010 o tablet;</a:t>
            </a:r>
            <a:endParaRPr/>
          </a:p>
          <a:p>
            <a:pPr indent="-334963" lvl="0" marL="334963" rtl="0" algn="just">
              <a:lnSpc>
                <a:spcPct val="90000"/>
              </a:lnSpc>
              <a:spcBef>
                <a:spcPts val="600"/>
              </a:spcBef>
              <a:spcAft>
                <a:spcPts val="0"/>
              </a:spcAft>
              <a:buSzPts val="1920"/>
              <a:buChar char="⚪"/>
            </a:pPr>
            <a:r>
              <a:rPr lang="en-GB"/>
              <a:t>Dia 15 de agosto é comemorado o Dia da Informática!</a:t>
            </a:r>
            <a:endParaRPr/>
          </a:p>
          <a:p>
            <a:pPr indent="-213043" lvl="0" marL="334963" rtl="0" algn="just">
              <a:lnSpc>
                <a:spcPct val="71000"/>
              </a:lnSpc>
              <a:spcBef>
                <a:spcPts val="600"/>
              </a:spcBef>
              <a:spcAft>
                <a:spcPts val="0"/>
              </a:spcAft>
              <a:buSzPts val="1920"/>
              <a:buNone/>
            </a:pPr>
            <a:r>
              <a:t/>
            </a:r>
            <a:endParaRPr/>
          </a:p>
        </p:txBody>
      </p:sp>
      <p:pic>
        <p:nvPicPr>
          <p:cNvPr descr="ibm_pc.jpg" id="263" name="Google Shape;263;p38"/>
          <p:cNvPicPr preferRelativeResize="0"/>
          <p:nvPr/>
        </p:nvPicPr>
        <p:blipFill rotWithShape="1">
          <a:blip r:embed="rId3">
            <a:alphaModFix/>
          </a:blip>
          <a:srcRect b="0" l="0" r="0" t="0"/>
          <a:stretch/>
        </p:blipFill>
        <p:spPr>
          <a:xfrm>
            <a:off x="3995738" y="3933825"/>
            <a:ext cx="3643312" cy="2632075"/>
          </a:xfrm>
          <a:prstGeom prst="rect">
            <a:avLst/>
          </a:prstGeom>
          <a:noFill/>
          <a:ln>
            <a:noFill/>
          </a:ln>
        </p:spPr>
      </p:pic>
      <p:grpSp>
        <p:nvGrpSpPr>
          <p:cNvPr id="264" name="Google Shape;264;p38"/>
          <p:cNvGrpSpPr/>
          <p:nvPr/>
        </p:nvGrpSpPr>
        <p:grpSpPr>
          <a:xfrm>
            <a:off x="1258888" y="4216400"/>
            <a:ext cx="2092324" cy="2109787"/>
            <a:chOff x="4195" y="2866"/>
            <a:chExt cx="1318" cy="1329"/>
          </a:xfrm>
        </p:grpSpPr>
        <p:sp>
          <p:nvSpPr>
            <p:cNvPr id="265" name="Google Shape;265;p38"/>
            <p:cNvSpPr/>
            <p:nvPr/>
          </p:nvSpPr>
          <p:spPr>
            <a:xfrm>
              <a:off x="4195" y="2866"/>
              <a:ext cx="1318" cy="1329"/>
            </a:xfrm>
            <a:prstGeom prst="roundRect">
              <a:avLst>
                <a:gd fmla="val 74" name="adj"/>
              </a:avLst>
            </a:prstGeom>
            <a:noFill/>
            <a:ln>
              <a:noFill/>
            </a:ln>
          </p:spPr>
          <p:txBody>
            <a:bodyPr anchorCtr="0" anchor="ctr" bIns="45700" lIns="91425" spcFirstLastPara="1" rIns="91425" wrap="square" tIns="457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66" name="Google Shape;266;p38"/>
            <p:cNvGrpSpPr/>
            <p:nvPr/>
          </p:nvGrpSpPr>
          <p:grpSpPr>
            <a:xfrm>
              <a:off x="4200" y="2872"/>
              <a:ext cx="1306" cy="1318"/>
              <a:chOff x="4200" y="2872"/>
              <a:chExt cx="1306" cy="1318"/>
            </a:xfrm>
          </p:grpSpPr>
          <p:sp>
            <p:nvSpPr>
              <p:cNvPr id="267" name="Google Shape;267;p38"/>
              <p:cNvSpPr/>
              <p:nvPr/>
            </p:nvSpPr>
            <p:spPr>
              <a:xfrm>
                <a:off x="4200" y="3732"/>
                <a:ext cx="1306" cy="458"/>
              </a:xfrm>
              <a:custGeom>
                <a:rect b="b" l="l" r="r" t="t"/>
                <a:pathLst>
                  <a:path extrusionOk="0" h="173" w="517">
                    <a:moveTo>
                      <a:pt x="0" y="92"/>
                    </a:moveTo>
                    <a:lnTo>
                      <a:pt x="0" y="14"/>
                    </a:lnTo>
                    <a:lnTo>
                      <a:pt x="370" y="0"/>
                    </a:lnTo>
                    <a:lnTo>
                      <a:pt x="517" y="35"/>
                    </a:lnTo>
                    <a:lnTo>
                      <a:pt x="517" y="143"/>
                    </a:lnTo>
                    <a:lnTo>
                      <a:pt x="71" y="173"/>
                    </a:lnTo>
                    <a:lnTo>
                      <a:pt x="0" y="92"/>
                    </a:lnTo>
                    <a:close/>
                  </a:path>
                </a:pathLst>
              </a:custGeom>
              <a:solidFill>
                <a:srgbClr val="6089A9">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38"/>
              <p:cNvSpPr/>
              <p:nvPr/>
            </p:nvSpPr>
            <p:spPr>
              <a:xfrm>
                <a:off x="4200" y="3723"/>
                <a:ext cx="1306" cy="159"/>
              </a:xfrm>
              <a:custGeom>
                <a:rect b="b" l="l" r="r" t="t"/>
                <a:pathLst>
                  <a:path extrusionOk="0" h="60" w="517">
                    <a:moveTo>
                      <a:pt x="71" y="60"/>
                    </a:moveTo>
                    <a:lnTo>
                      <a:pt x="85" y="59"/>
                    </a:lnTo>
                    <a:lnTo>
                      <a:pt x="99" y="58"/>
                    </a:lnTo>
                    <a:lnTo>
                      <a:pt x="114" y="58"/>
                    </a:lnTo>
                    <a:lnTo>
                      <a:pt x="128" y="57"/>
                    </a:lnTo>
                    <a:lnTo>
                      <a:pt x="142" y="56"/>
                    </a:lnTo>
                    <a:lnTo>
                      <a:pt x="157" y="55"/>
                    </a:lnTo>
                    <a:lnTo>
                      <a:pt x="171" y="55"/>
                    </a:lnTo>
                    <a:lnTo>
                      <a:pt x="185" y="54"/>
                    </a:lnTo>
                    <a:lnTo>
                      <a:pt x="199" y="53"/>
                    </a:lnTo>
                    <a:lnTo>
                      <a:pt x="213" y="53"/>
                    </a:lnTo>
                    <a:lnTo>
                      <a:pt x="227" y="52"/>
                    </a:lnTo>
                    <a:lnTo>
                      <a:pt x="242" y="51"/>
                    </a:lnTo>
                    <a:lnTo>
                      <a:pt x="256" y="50"/>
                    </a:lnTo>
                    <a:lnTo>
                      <a:pt x="270" y="50"/>
                    </a:lnTo>
                    <a:lnTo>
                      <a:pt x="284" y="49"/>
                    </a:lnTo>
                    <a:lnTo>
                      <a:pt x="298" y="49"/>
                    </a:lnTo>
                    <a:lnTo>
                      <a:pt x="312" y="48"/>
                    </a:lnTo>
                    <a:lnTo>
                      <a:pt x="326" y="47"/>
                    </a:lnTo>
                    <a:lnTo>
                      <a:pt x="339" y="46"/>
                    </a:lnTo>
                    <a:lnTo>
                      <a:pt x="353" y="46"/>
                    </a:lnTo>
                    <a:lnTo>
                      <a:pt x="367" y="45"/>
                    </a:lnTo>
                    <a:lnTo>
                      <a:pt x="381" y="45"/>
                    </a:lnTo>
                    <a:lnTo>
                      <a:pt x="394" y="44"/>
                    </a:lnTo>
                    <a:lnTo>
                      <a:pt x="408" y="43"/>
                    </a:lnTo>
                    <a:lnTo>
                      <a:pt x="422" y="43"/>
                    </a:lnTo>
                    <a:lnTo>
                      <a:pt x="436" y="42"/>
                    </a:lnTo>
                    <a:lnTo>
                      <a:pt x="449" y="41"/>
                    </a:lnTo>
                    <a:lnTo>
                      <a:pt x="463" y="41"/>
                    </a:lnTo>
                    <a:lnTo>
                      <a:pt x="477" y="40"/>
                    </a:lnTo>
                    <a:lnTo>
                      <a:pt x="490" y="39"/>
                    </a:lnTo>
                    <a:lnTo>
                      <a:pt x="504" y="39"/>
                    </a:lnTo>
                    <a:lnTo>
                      <a:pt x="517" y="38"/>
                    </a:lnTo>
                    <a:lnTo>
                      <a:pt x="512" y="37"/>
                    </a:lnTo>
                    <a:lnTo>
                      <a:pt x="508" y="35"/>
                    </a:lnTo>
                    <a:lnTo>
                      <a:pt x="503" y="34"/>
                    </a:lnTo>
                    <a:lnTo>
                      <a:pt x="498" y="33"/>
                    </a:lnTo>
                    <a:lnTo>
                      <a:pt x="493" y="31"/>
                    </a:lnTo>
                    <a:lnTo>
                      <a:pt x="488" y="30"/>
                    </a:lnTo>
                    <a:lnTo>
                      <a:pt x="484" y="29"/>
                    </a:lnTo>
                    <a:lnTo>
                      <a:pt x="479" y="27"/>
                    </a:lnTo>
                    <a:lnTo>
                      <a:pt x="474" y="26"/>
                    </a:lnTo>
                    <a:lnTo>
                      <a:pt x="470" y="25"/>
                    </a:lnTo>
                    <a:lnTo>
                      <a:pt x="465" y="23"/>
                    </a:lnTo>
                    <a:lnTo>
                      <a:pt x="461" y="22"/>
                    </a:lnTo>
                    <a:lnTo>
                      <a:pt x="456" y="21"/>
                    </a:lnTo>
                    <a:lnTo>
                      <a:pt x="452" y="20"/>
                    </a:lnTo>
                    <a:lnTo>
                      <a:pt x="447" y="18"/>
                    </a:lnTo>
                    <a:lnTo>
                      <a:pt x="443" y="17"/>
                    </a:lnTo>
                    <a:lnTo>
                      <a:pt x="439" y="16"/>
                    </a:lnTo>
                    <a:lnTo>
                      <a:pt x="435" y="15"/>
                    </a:lnTo>
                    <a:lnTo>
                      <a:pt x="431" y="14"/>
                    </a:lnTo>
                    <a:lnTo>
                      <a:pt x="427" y="13"/>
                    </a:lnTo>
                    <a:lnTo>
                      <a:pt x="422" y="12"/>
                    </a:lnTo>
                    <a:lnTo>
                      <a:pt x="418" y="11"/>
                    </a:lnTo>
                    <a:lnTo>
                      <a:pt x="415" y="9"/>
                    </a:lnTo>
                    <a:lnTo>
                      <a:pt x="411" y="8"/>
                    </a:lnTo>
                    <a:lnTo>
                      <a:pt x="407" y="7"/>
                    </a:lnTo>
                    <a:lnTo>
                      <a:pt x="403" y="6"/>
                    </a:lnTo>
                    <a:lnTo>
                      <a:pt x="399" y="5"/>
                    </a:lnTo>
                    <a:lnTo>
                      <a:pt x="395" y="4"/>
                    </a:lnTo>
                    <a:lnTo>
                      <a:pt x="391" y="3"/>
                    </a:lnTo>
                    <a:lnTo>
                      <a:pt x="387" y="2"/>
                    </a:lnTo>
                    <a:lnTo>
                      <a:pt x="384" y="1"/>
                    </a:lnTo>
                    <a:lnTo>
                      <a:pt x="380" y="0"/>
                    </a:lnTo>
                    <a:lnTo>
                      <a:pt x="368" y="0"/>
                    </a:lnTo>
                    <a:lnTo>
                      <a:pt x="357" y="1"/>
                    </a:lnTo>
                    <a:lnTo>
                      <a:pt x="345" y="1"/>
                    </a:lnTo>
                    <a:lnTo>
                      <a:pt x="333" y="2"/>
                    </a:lnTo>
                    <a:lnTo>
                      <a:pt x="322" y="2"/>
                    </a:lnTo>
                    <a:lnTo>
                      <a:pt x="310" y="3"/>
                    </a:lnTo>
                    <a:lnTo>
                      <a:pt x="298" y="3"/>
                    </a:lnTo>
                    <a:lnTo>
                      <a:pt x="287" y="4"/>
                    </a:lnTo>
                    <a:lnTo>
                      <a:pt x="275" y="5"/>
                    </a:lnTo>
                    <a:lnTo>
                      <a:pt x="263" y="5"/>
                    </a:lnTo>
                    <a:lnTo>
                      <a:pt x="252" y="6"/>
                    </a:lnTo>
                    <a:lnTo>
                      <a:pt x="240" y="6"/>
                    </a:lnTo>
                    <a:lnTo>
                      <a:pt x="228" y="7"/>
                    </a:lnTo>
                    <a:lnTo>
                      <a:pt x="216" y="7"/>
                    </a:lnTo>
                    <a:lnTo>
                      <a:pt x="205" y="8"/>
                    </a:lnTo>
                    <a:lnTo>
                      <a:pt x="193" y="8"/>
                    </a:lnTo>
                    <a:lnTo>
                      <a:pt x="181" y="9"/>
                    </a:lnTo>
                    <a:lnTo>
                      <a:pt x="169" y="9"/>
                    </a:lnTo>
                    <a:lnTo>
                      <a:pt x="157" y="10"/>
                    </a:lnTo>
                    <a:lnTo>
                      <a:pt x="145" y="10"/>
                    </a:lnTo>
                    <a:lnTo>
                      <a:pt x="133" y="11"/>
                    </a:lnTo>
                    <a:lnTo>
                      <a:pt x="121" y="11"/>
                    </a:lnTo>
                    <a:lnTo>
                      <a:pt x="109" y="12"/>
                    </a:lnTo>
                    <a:lnTo>
                      <a:pt x="97" y="12"/>
                    </a:lnTo>
                    <a:lnTo>
                      <a:pt x="84" y="13"/>
                    </a:lnTo>
                    <a:lnTo>
                      <a:pt x="72" y="13"/>
                    </a:lnTo>
                    <a:lnTo>
                      <a:pt x="60" y="14"/>
                    </a:lnTo>
                    <a:lnTo>
                      <a:pt x="48" y="14"/>
                    </a:lnTo>
                    <a:lnTo>
                      <a:pt x="36" y="15"/>
                    </a:lnTo>
                    <a:lnTo>
                      <a:pt x="24" y="15"/>
                    </a:lnTo>
                    <a:lnTo>
                      <a:pt x="12" y="16"/>
                    </a:lnTo>
                    <a:lnTo>
                      <a:pt x="0" y="17"/>
                    </a:lnTo>
                    <a:lnTo>
                      <a:pt x="1" y="18"/>
                    </a:lnTo>
                    <a:lnTo>
                      <a:pt x="3" y="19"/>
                    </a:lnTo>
                    <a:lnTo>
                      <a:pt x="5" y="20"/>
                    </a:lnTo>
                    <a:lnTo>
                      <a:pt x="7" y="21"/>
                    </a:lnTo>
                    <a:lnTo>
                      <a:pt x="9" y="22"/>
                    </a:lnTo>
                    <a:lnTo>
                      <a:pt x="11" y="24"/>
                    </a:lnTo>
                    <a:lnTo>
                      <a:pt x="13" y="25"/>
                    </a:lnTo>
                    <a:lnTo>
                      <a:pt x="15" y="26"/>
                    </a:lnTo>
                    <a:lnTo>
                      <a:pt x="17" y="27"/>
                    </a:lnTo>
                    <a:lnTo>
                      <a:pt x="19" y="29"/>
                    </a:lnTo>
                    <a:lnTo>
                      <a:pt x="21" y="30"/>
                    </a:lnTo>
                    <a:lnTo>
                      <a:pt x="23" y="31"/>
                    </a:lnTo>
                    <a:lnTo>
                      <a:pt x="25" y="32"/>
                    </a:lnTo>
                    <a:lnTo>
                      <a:pt x="28" y="34"/>
                    </a:lnTo>
                    <a:lnTo>
                      <a:pt x="30" y="35"/>
                    </a:lnTo>
                    <a:lnTo>
                      <a:pt x="32" y="36"/>
                    </a:lnTo>
                    <a:lnTo>
                      <a:pt x="34" y="38"/>
                    </a:lnTo>
                    <a:lnTo>
                      <a:pt x="37" y="39"/>
                    </a:lnTo>
                    <a:lnTo>
                      <a:pt x="39" y="40"/>
                    </a:lnTo>
                    <a:lnTo>
                      <a:pt x="41" y="42"/>
                    </a:lnTo>
                    <a:lnTo>
                      <a:pt x="43" y="43"/>
                    </a:lnTo>
                    <a:lnTo>
                      <a:pt x="46" y="45"/>
                    </a:lnTo>
                    <a:lnTo>
                      <a:pt x="48" y="46"/>
                    </a:lnTo>
                    <a:lnTo>
                      <a:pt x="51" y="48"/>
                    </a:lnTo>
                    <a:lnTo>
                      <a:pt x="53" y="49"/>
                    </a:lnTo>
                    <a:lnTo>
                      <a:pt x="56" y="50"/>
                    </a:lnTo>
                    <a:lnTo>
                      <a:pt x="58" y="52"/>
                    </a:lnTo>
                    <a:lnTo>
                      <a:pt x="60" y="53"/>
                    </a:lnTo>
                    <a:lnTo>
                      <a:pt x="63" y="55"/>
                    </a:lnTo>
                    <a:lnTo>
                      <a:pt x="66" y="56"/>
                    </a:lnTo>
                    <a:lnTo>
                      <a:pt x="68" y="58"/>
                    </a:lnTo>
                    <a:lnTo>
                      <a:pt x="71" y="60"/>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38"/>
              <p:cNvSpPr/>
              <p:nvPr/>
            </p:nvSpPr>
            <p:spPr>
              <a:xfrm>
                <a:off x="4202" y="3726"/>
                <a:ext cx="1281" cy="151"/>
              </a:xfrm>
              <a:custGeom>
                <a:rect b="b" l="l" r="r" t="t"/>
                <a:pathLst>
                  <a:path extrusionOk="0" h="57" w="507">
                    <a:moveTo>
                      <a:pt x="67" y="57"/>
                    </a:moveTo>
                    <a:lnTo>
                      <a:pt x="81" y="57"/>
                    </a:lnTo>
                    <a:lnTo>
                      <a:pt x="96" y="56"/>
                    </a:lnTo>
                    <a:lnTo>
                      <a:pt x="109" y="55"/>
                    </a:lnTo>
                    <a:lnTo>
                      <a:pt x="124" y="54"/>
                    </a:lnTo>
                    <a:lnTo>
                      <a:pt x="138" y="54"/>
                    </a:lnTo>
                    <a:lnTo>
                      <a:pt x="152" y="53"/>
                    </a:lnTo>
                    <a:lnTo>
                      <a:pt x="166" y="52"/>
                    </a:lnTo>
                    <a:lnTo>
                      <a:pt x="180" y="52"/>
                    </a:lnTo>
                    <a:lnTo>
                      <a:pt x="194" y="51"/>
                    </a:lnTo>
                    <a:lnTo>
                      <a:pt x="208" y="50"/>
                    </a:lnTo>
                    <a:lnTo>
                      <a:pt x="222" y="49"/>
                    </a:lnTo>
                    <a:lnTo>
                      <a:pt x="236" y="49"/>
                    </a:lnTo>
                    <a:lnTo>
                      <a:pt x="250" y="48"/>
                    </a:lnTo>
                    <a:lnTo>
                      <a:pt x="263" y="48"/>
                    </a:lnTo>
                    <a:lnTo>
                      <a:pt x="277" y="47"/>
                    </a:lnTo>
                    <a:lnTo>
                      <a:pt x="291" y="46"/>
                    </a:lnTo>
                    <a:lnTo>
                      <a:pt x="305" y="46"/>
                    </a:lnTo>
                    <a:lnTo>
                      <a:pt x="318" y="45"/>
                    </a:lnTo>
                    <a:lnTo>
                      <a:pt x="332" y="44"/>
                    </a:lnTo>
                    <a:lnTo>
                      <a:pt x="345" y="44"/>
                    </a:lnTo>
                    <a:lnTo>
                      <a:pt x="359" y="43"/>
                    </a:lnTo>
                    <a:lnTo>
                      <a:pt x="372" y="42"/>
                    </a:lnTo>
                    <a:lnTo>
                      <a:pt x="386" y="42"/>
                    </a:lnTo>
                    <a:lnTo>
                      <a:pt x="399" y="41"/>
                    </a:lnTo>
                    <a:lnTo>
                      <a:pt x="413" y="41"/>
                    </a:lnTo>
                    <a:lnTo>
                      <a:pt x="426" y="40"/>
                    </a:lnTo>
                    <a:lnTo>
                      <a:pt x="440" y="39"/>
                    </a:lnTo>
                    <a:lnTo>
                      <a:pt x="453" y="39"/>
                    </a:lnTo>
                    <a:lnTo>
                      <a:pt x="466" y="38"/>
                    </a:lnTo>
                    <a:lnTo>
                      <a:pt x="480" y="37"/>
                    </a:lnTo>
                    <a:lnTo>
                      <a:pt x="493" y="37"/>
                    </a:lnTo>
                    <a:lnTo>
                      <a:pt x="507" y="36"/>
                    </a:lnTo>
                    <a:lnTo>
                      <a:pt x="502" y="35"/>
                    </a:lnTo>
                    <a:lnTo>
                      <a:pt x="498" y="34"/>
                    </a:lnTo>
                    <a:lnTo>
                      <a:pt x="493" y="32"/>
                    </a:lnTo>
                    <a:lnTo>
                      <a:pt x="489" y="31"/>
                    </a:lnTo>
                    <a:lnTo>
                      <a:pt x="484" y="30"/>
                    </a:lnTo>
                    <a:lnTo>
                      <a:pt x="480" y="28"/>
                    </a:lnTo>
                    <a:lnTo>
                      <a:pt x="475" y="27"/>
                    </a:lnTo>
                    <a:lnTo>
                      <a:pt x="471" y="26"/>
                    </a:lnTo>
                    <a:lnTo>
                      <a:pt x="467" y="25"/>
                    </a:lnTo>
                    <a:lnTo>
                      <a:pt x="462" y="24"/>
                    </a:lnTo>
                    <a:lnTo>
                      <a:pt x="458" y="22"/>
                    </a:lnTo>
                    <a:lnTo>
                      <a:pt x="454" y="21"/>
                    </a:lnTo>
                    <a:lnTo>
                      <a:pt x="450" y="20"/>
                    </a:lnTo>
                    <a:lnTo>
                      <a:pt x="446" y="19"/>
                    </a:lnTo>
                    <a:lnTo>
                      <a:pt x="442" y="18"/>
                    </a:lnTo>
                    <a:lnTo>
                      <a:pt x="437" y="17"/>
                    </a:lnTo>
                    <a:lnTo>
                      <a:pt x="433" y="15"/>
                    </a:lnTo>
                    <a:lnTo>
                      <a:pt x="429" y="14"/>
                    </a:lnTo>
                    <a:lnTo>
                      <a:pt x="426" y="13"/>
                    </a:lnTo>
                    <a:lnTo>
                      <a:pt x="422" y="12"/>
                    </a:lnTo>
                    <a:lnTo>
                      <a:pt x="418" y="11"/>
                    </a:lnTo>
                    <a:lnTo>
                      <a:pt x="414" y="10"/>
                    </a:lnTo>
                    <a:lnTo>
                      <a:pt x="410" y="9"/>
                    </a:lnTo>
                    <a:lnTo>
                      <a:pt x="407" y="8"/>
                    </a:lnTo>
                    <a:lnTo>
                      <a:pt x="403" y="7"/>
                    </a:lnTo>
                    <a:lnTo>
                      <a:pt x="399" y="6"/>
                    </a:lnTo>
                    <a:lnTo>
                      <a:pt x="396" y="5"/>
                    </a:lnTo>
                    <a:lnTo>
                      <a:pt x="392" y="4"/>
                    </a:lnTo>
                    <a:lnTo>
                      <a:pt x="389" y="3"/>
                    </a:lnTo>
                    <a:lnTo>
                      <a:pt x="385" y="2"/>
                    </a:lnTo>
                    <a:lnTo>
                      <a:pt x="382" y="1"/>
                    </a:lnTo>
                    <a:lnTo>
                      <a:pt x="378" y="0"/>
                    </a:lnTo>
                    <a:lnTo>
                      <a:pt x="367" y="0"/>
                    </a:lnTo>
                    <a:lnTo>
                      <a:pt x="355" y="1"/>
                    </a:lnTo>
                    <a:lnTo>
                      <a:pt x="343" y="1"/>
                    </a:lnTo>
                    <a:lnTo>
                      <a:pt x="332" y="2"/>
                    </a:lnTo>
                    <a:lnTo>
                      <a:pt x="320" y="2"/>
                    </a:lnTo>
                    <a:lnTo>
                      <a:pt x="309" y="3"/>
                    </a:lnTo>
                    <a:lnTo>
                      <a:pt x="297" y="4"/>
                    </a:lnTo>
                    <a:lnTo>
                      <a:pt x="285" y="4"/>
                    </a:lnTo>
                    <a:lnTo>
                      <a:pt x="274" y="5"/>
                    </a:lnTo>
                    <a:lnTo>
                      <a:pt x="262" y="5"/>
                    </a:lnTo>
                    <a:lnTo>
                      <a:pt x="251" y="6"/>
                    </a:lnTo>
                    <a:lnTo>
                      <a:pt x="239" y="6"/>
                    </a:lnTo>
                    <a:lnTo>
                      <a:pt x="227" y="7"/>
                    </a:lnTo>
                    <a:lnTo>
                      <a:pt x="216" y="7"/>
                    </a:lnTo>
                    <a:lnTo>
                      <a:pt x="204" y="8"/>
                    </a:lnTo>
                    <a:lnTo>
                      <a:pt x="192" y="8"/>
                    </a:lnTo>
                    <a:lnTo>
                      <a:pt x="180" y="9"/>
                    </a:lnTo>
                    <a:lnTo>
                      <a:pt x="168" y="9"/>
                    </a:lnTo>
                    <a:lnTo>
                      <a:pt x="156" y="10"/>
                    </a:lnTo>
                    <a:lnTo>
                      <a:pt x="144" y="10"/>
                    </a:lnTo>
                    <a:lnTo>
                      <a:pt x="133" y="11"/>
                    </a:lnTo>
                    <a:lnTo>
                      <a:pt x="120" y="11"/>
                    </a:lnTo>
                    <a:lnTo>
                      <a:pt x="108" y="12"/>
                    </a:lnTo>
                    <a:lnTo>
                      <a:pt x="97" y="12"/>
                    </a:lnTo>
                    <a:lnTo>
                      <a:pt x="84" y="13"/>
                    </a:lnTo>
                    <a:lnTo>
                      <a:pt x="72" y="13"/>
                    </a:lnTo>
                    <a:lnTo>
                      <a:pt x="60" y="14"/>
                    </a:lnTo>
                    <a:lnTo>
                      <a:pt x="48" y="14"/>
                    </a:lnTo>
                    <a:lnTo>
                      <a:pt x="36" y="15"/>
                    </a:lnTo>
                    <a:lnTo>
                      <a:pt x="24" y="15"/>
                    </a:lnTo>
                    <a:lnTo>
                      <a:pt x="12" y="16"/>
                    </a:lnTo>
                    <a:lnTo>
                      <a:pt x="0" y="17"/>
                    </a:lnTo>
                    <a:lnTo>
                      <a:pt x="2" y="18"/>
                    </a:lnTo>
                    <a:lnTo>
                      <a:pt x="4" y="19"/>
                    </a:lnTo>
                    <a:lnTo>
                      <a:pt x="6" y="20"/>
                    </a:lnTo>
                    <a:lnTo>
                      <a:pt x="7" y="21"/>
                    </a:lnTo>
                    <a:lnTo>
                      <a:pt x="9" y="22"/>
                    </a:lnTo>
                    <a:lnTo>
                      <a:pt x="11" y="23"/>
                    </a:lnTo>
                    <a:lnTo>
                      <a:pt x="13" y="25"/>
                    </a:lnTo>
                    <a:lnTo>
                      <a:pt x="15" y="26"/>
                    </a:lnTo>
                    <a:lnTo>
                      <a:pt x="17" y="27"/>
                    </a:lnTo>
                    <a:lnTo>
                      <a:pt x="19" y="28"/>
                    </a:lnTo>
                    <a:lnTo>
                      <a:pt x="21" y="29"/>
                    </a:lnTo>
                    <a:lnTo>
                      <a:pt x="23" y="30"/>
                    </a:lnTo>
                    <a:lnTo>
                      <a:pt x="25" y="32"/>
                    </a:lnTo>
                    <a:lnTo>
                      <a:pt x="27" y="33"/>
                    </a:lnTo>
                    <a:lnTo>
                      <a:pt x="29" y="34"/>
                    </a:lnTo>
                    <a:lnTo>
                      <a:pt x="31" y="35"/>
                    </a:lnTo>
                    <a:lnTo>
                      <a:pt x="33" y="37"/>
                    </a:lnTo>
                    <a:lnTo>
                      <a:pt x="35" y="38"/>
                    </a:lnTo>
                    <a:lnTo>
                      <a:pt x="37" y="39"/>
                    </a:lnTo>
                    <a:lnTo>
                      <a:pt x="40" y="40"/>
                    </a:lnTo>
                    <a:lnTo>
                      <a:pt x="42" y="42"/>
                    </a:lnTo>
                    <a:lnTo>
                      <a:pt x="44" y="43"/>
                    </a:lnTo>
                    <a:lnTo>
                      <a:pt x="46" y="44"/>
                    </a:lnTo>
                    <a:lnTo>
                      <a:pt x="49" y="46"/>
                    </a:lnTo>
                    <a:lnTo>
                      <a:pt x="51" y="47"/>
                    </a:lnTo>
                    <a:lnTo>
                      <a:pt x="53" y="48"/>
                    </a:lnTo>
                    <a:lnTo>
                      <a:pt x="55" y="50"/>
                    </a:lnTo>
                    <a:lnTo>
                      <a:pt x="58" y="51"/>
                    </a:lnTo>
                    <a:lnTo>
                      <a:pt x="60" y="53"/>
                    </a:lnTo>
                    <a:lnTo>
                      <a:pt x="62" y="54"/>
                    </a:lnTo>
                    <a:lnTo>
                      <a:pt x="65" y="56"/>
                    </a:lnTo>
                    <a:lnTo>
                      <a:pt x="67" y="57"/>
                    </a:lnTo>
                    <a:close/>
                  </a:path>
                </a:pathLst>
              </a:custGeom>
              <a:solidFill>
                <a:srgbClr val="ACCBD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38"/>
              <p:cNvSpPr/>
              <p:nvPr/>
            </p:nvSpPr>
            <p:spPr>
              <a:xfrm>
                <a:off x="4375" y="3824"/>
                <a:ext cx="1131" cy="366"/>
              </a:xfrm>
              <a:custGeom>
                <a:rect b="b" l="l" r="r" t="t"/>
                <a:pathLst>
                  <a:path extrusionOk="0" h="138" w="448">
                    <a:moveTo>
                      <a:pt x="0" y="22"/>
                    </a:moveTo>
                    <a:lnTo>
                      <a:pt x="15" y="21"/>
                    </a:lnTo>
                    <a:lnTo>
                      <a:pt x="30" y="20"/>
                    </a:lnTo>
                    <a:lnTo>
                      <a:pt x="45" y="20"/>
                    </a:lnTo>
                    <a:lnTo>
                      <a:pt x="60" y="19"/>
                    </a:lnTo>
                    <a:lnTo>
                      <a:pt x="74" y="18"/>
                    </a:lnTo>
                    <a:lnTo>
                      <a:pt x="89" y="17"/>
                    </a:lnTo>
                    <a:lnTo>
                      <a:pt x="103" y="16"/>
                    </a:lnTo>
                    <a:lnTo>
                      <a:pt x="118" y="16"/>
                    </a:lnTo>
                    <a:lnTo>
                      <a:pt x="132" y="15"/>
                    </a:lnTo>
                    <a:lnTo>
                      <a:pt x="147" y="14"/>
                    </a:lnTo>
                    <a:lnTo>
                      <a:pt x="161" y="14"/>
                    </a:lnTo>
                    <a:lnTo>
                      <a:pt x="176" y="13"/>
                    </a:lnTo>
                    <a:lnTo>
                      <a:pt x="190" y="12"/>
                    </a:lnTo>
                    <a:lnTo>
                      <a:pt x="204" y="12"/>
                    </a:lnTo>
                    <a:lnTo>
                      <a:pt x="219" y="11"/>
                    </a:lnTo>
                    <a:lnTo>
                      <a:pt x="233" y="10"/>
                    </a:lnTo>
                    <a:lnTo>
                      <a:pt x="247" y="10"/>
                    </a:lnTo>
                    <a:lnTo>
                      <a:pt x="260" y="9"/>
                    </a:lnTo>
                    <a:lnTo>
                      <a:pt x="274" y="8"/>
                    </a:lnTo>
                    <a:lnTo>
                      <a:pt x="287" y="8"/>
                    </a:lnTo>
                    <a:lnTo>
                      <a:pt x="301" y="7"/>
                    </a:lnTo>
                    <a:lnTo>
                      <a:pt x="315" y="6"/>
                    </a:lnTo>
                    <a:lnTo>
                      <a:pt x="328" y="6"/>
                    </a:lnTo>
                    <a:lnTo>
                      <a:pt x="342" y="5"/>
                    </a:lnTo>
                    <a:lnTo>
                      <a:pt x="355" y="4"/>
                    </a:lnTo>
                    <a:lnTo>
                      <a:pt x="369" y="4"/>
                    </a:lnTo>
                    <a:lnTo>
                      <a:pt x="382" y="3"/>
                    </a:lnTo>
                    <a:lnTo>
                      <a:pt x="395" y="3"/>
                    </a:lnTo>
                    <a:lnTo>
                      <a:pt x="409" y="2"/>
                    </a:lnTo>
                    <a:lnTo>
                      <a:pt x="422" y="1"/>
                    </a:lnTo>
                    <a:lnTo>
                      <a:pt x="435" y="1"/>
                    </a:lnTo>
                    <a:lnTo>
                      <a:pt x="448" y="0"/>
                    </a:lnTo>
                    <a:lnTo>
                      <a:pt x="448" y="108"/>
                    </a:lnTo>
                    <a:lnTo>
                      <a:pt x="435" y="109"/>
                    </a:lnTo>
                    <a:lnTo>
                      <a:pt x="422" y="110"/>
                    </a:lnTo>
                    <a:lnTo>
                      <a:pt x="409" y="111"/>
                    </a:lnTo>
                    <a:lnTo>
                      <a:pt x="395" y="112"/>
                    </a:lnTo>
                    <a:lnTo>
                      <a:pt x="382" y="113"/>
                    </a:lnTo>
                    <a:lnTo>
                      <a:pt x="369" y="113"/>
                    </a:lnTo>
                    <a:lnTo>
                      <a:pt x="355" y="114"/>
                    </a:lnTo>
                    <a:lnTo>
                      <a:pt x="342" y="115"/>
                    </a:lnTo>
                    <a:lnTo>
                      <a:pt x="328" y="116"/>
                    </a:lnTo>
                    <a:lnTo>
                      <a:pt x="315" y="117"/>
                    </a:lnTo>
                    <a:lnTo>
                      <a:pt x="301" y="118"/>
                    </a:lnTo>
                    <a:lnTo>
                      <a:pt x="287" y="119"/>
                    </a:lnTo>
                    <a:lnTo>
                      <a:pt x="274" y="120"/>
                    </a:lnTo>
                    <a:lnTo>
                      <a:pt x="260" y="121"/>
                    </a:lnTo>
                    <a:lnTo>
                      <a:pt x="247" y="122"/>
                    </a:lnTo>
                    <a:lnTo>
                      <a:pt x="233" y="123"/>
                    </a:lnTo>
                    <a:lnTo>
                      <a:pt x="219" y="124"/>
                    </a:lnTo>
                    <a:lnTo>
                      <a:pt x="204" y="125"/>
                    </a:lnTo>
                    <a:lnTo>
                      <a:pt x="190" y="126"/>
                    </a:lnTo>
                    <a:lnTo>
                      <a:pt x="176" y="127"/>
                    </a:lnTo>
                    <a:lnTo>
                      <a:pt x="161" y="127"/>
                    </a:lnTo>
                    <a:lnTo>
                      <a:pt x="147" y="129"/>
                    </a:lnTo>
                    <a:lnTo>
                      <a:pt x="132" y="130"/>
                    </a:lnTo>
                    <a:lnTo>
                      <a:pt x="118" y="131"/>
                    </a:lnTo>
                    <a:lnTo>
                      <a:pt x="103" y="131"/>
                    </a:lnTo>
                    <a:lnTo>
                      <a:pt x="89" y="132"/>
                    </a:lnTo>
                    <a:lnTo>
                      <a:pt x="74" y="134"/>
                    </a:lnTo>
                    <a:lnTo>
                      <a:pt x="60" y="135"/>
                    </a:lnTo>
                    <a:lnTo>
                      <a:pt x="45" y="136"/>
                    </a:lnTo>
                    <a:lnTo>
                      <a:pt x="30" y="137"/>
                    </a:lnTo>
                    <a:lnTo>
                      <a:pt x="15" y="137"/>
                    </a:lnTo>
                    <a:lnTo>
                      <a:pt x="0" y="138"/>
                    </a:lnTo>
                    <a:lnTo>
                      <a:pt x="0" y="22"/>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38"/>
              <p:cNvSpPr/>
              <p:nvPr/>
            </p:nvSpPr>
            <p:spPr>
              <a:xfrm>
                <a:off x="4375" y="3832"/>
                <a:ext cx="1122" cy="349"/>
              </a:xfrm>
              <a:custGeom>
                <a:rect b="b" l="l" r="r" t="t"/>
                <a:pathLst>
                  <a:path extrusionOk="0" h="132" w="444">
                    <a:moveTo>
                      <a:pt x="0" y="22"/>
                    </a:moveTo>
                    <a:lnTo>
                      <a:pt x="15" y="21"/>
                    </a:lnTo>
                    <a:lnTo>
                      <a:pt x="30" y="20"/>
                    </a:lnTo>
                    <a:lnTo>
                      <a:pt x="44" y="20"/>
                    </a:lnTo>
                    <a:lnTo>
                      <a:pt x="59" y="19"/>
                    </a:lnTo>
                    <a:lnTo>
                      <a:pt x="73" y="18"/>
                    </a:lnTo>
                    <a:lnTo>
                      <a:pt x="88" y="18"/>
                    </a:lnTo>
                    <a:lnTo>
                      <a:pt x="102" y="17"/>
                    </a:lnTo>
                    <a:lnTo>
                      <a:pt x="117" y="17"/>
                    </a:lnTo>
                    <a:lnTo>
                      <a:pt x="131" y="15"/>
                    </a:lnTo>
                    <a:lnTo>
                      <a:pt x="145" y="15"/>
                    </a:lnTo>
                    <a:lnTo>
                      <a:pt x="159" y="14"/>
                    </a:lnTo>
                    <a:lnTo>
                      <a:pt x="174" y="13"/>
                    </a:lnTo>
                    <a:lnTo>
                      <a:pt x="188" y="13"/>
                    </a:lnTo>
                    <a:lnTo>
                      <a:pt x="202" y="12"/>
                    </a:lnTo>
                    <a:lnTo>
                      <a:pt x="216" y="11"/>
                    </a:lnTo>
                    <a:lnTo>
                      <a:pt x="230" y="11"/>
                    </a:lnTo>
                    <a:lnTo>
                      <a:pt x="244" y="10"/>
                    </a:lnTo>
                    <a:lnTo>
                      <a:pt x="257" y="9"/>
                    </a:lnTo>
                    <a:lnTo>
                      <a:pt x="271" y="9"/>
                    </a:lnTo>
                    <a:lnTo>
                      <a:pt x="284" y="8"/>
                    </a:lnTo>
                    <a:lnTo>
                      <a:pt x="298" y="7"/>
                    </a:lnTo>
                    <a:lnTo>
                      <a:pt x="311" y="7"/>
                    </a:lnTo>
                    <a:lnTo>
                      <a:pt x="325" y="6"/>
                    </a:lnTo>
                    <a:lnTo>
                      <a:pt x="338" y="6"/>
                    </a:lnTo>
                    <a:lnTo>
                      <a:pt x="351" y="5"/>
                    </a:lnTo>
                    <a:lnTo>
                      <a:pt x="365" y="4"/>
                    </a:lnTo>
                    <a:lnTo>
                      <a:pt x="378" y="4"/>
                    </a:lnTo>
                    <a:lnTo>
                      <a:pt x="391" y="3"/>
                    </a:lnTo>
                    <a:lnTo>
                      <a:pt x="404" y="2"/>
                    </a:lnTo>
                    <a:lnTo>
                      <a:pt x="417" y="2"/>
                    </a:lnTo>
                    <a:lnTo>
                      <a:pt x="430" y="1"/>
                    </a:lnTo>
                    <a:lnTo>
                      <a:pt x="444" y="0"/>
                    </a:lnTo>
                    <a:lnTo>
                      <a:pt x="444" y="103"/>
                    </a:lnTo>
                    <a:lnTo>
                      <a:pt x="430" y="103"/>
                    </a:lnTo>
                    <a:lnTo>
                      <a:pt x="417" y="104"/>
                    </a:lnTo>
                    <a:lnTo>
                      <a:pt x="404" y="105"/>
                    </a:lnTo>
                    <a:lnTo>
                      <a:pt x="391" y="106"/>
                    </a:lnTo>
                    <a:lnTo>
                      <a:pt x="378" y="107"/>
                    </a:lnTo>
                    <a:lnTo>
                      <a:pt x="365" y="108"/>
                    </a:lnTo>
                    <a:lnTo>
                      <a:pt x="351" y="109"/>
                    </a:lnTo>
                    <a:lnTo>
                      <a:pt x="338" y="110"/>
                    </a:lnTo>
                    <a:lnTo>
                      <a:pt x="325" y="110"/>
                    </a:lnTo>
                    <a:lnTo>
                      <a:pt x="311" y="111"/>
                    </a:lnTo>
                    <a:lnTo>
                      <a:pt x="298" y="112"/>
                    </a:lnTo>
                    <a:lnTo>
                      <a:pt x="284" y="113"/>
                    </a:lnTo>
                    <a:lnTo>
                      <a:pt x="271" y="114"/>
                    </a:lnTo>
                    <a:lnTo>
                      <a:pt x="257" y="115"/>
                    </a:lnTo>
                    <a:lnTo>
                      <a:pt x="244" y="116"/>
                    </a:lnTo>
                    <a:lnTo>
                      <a:pt x="230" y="117"/>
                    </a:lnTo>
                    <a:lnTo>
                      <a:pt x="216" y="118"/>
                    </a:lnTo>
                    <a:lnTo>
                      <a:pt x="202" y="119"/>
                    </a:lnTo>
                    <a:lnTo>
                      <a:pt x="188" y="119"/>
                    </a:lnTo>
                    <a:lnTo>
                      <a:pt x="174" y="120"/>
                    </a:lnTo>
                    <a:lnTo>
                      <a:pt x="159" y="121"/>
                    </a:lnTo>
                    <a:lnTo>
                      <a:pt x="145" y="122"/>
                    </a:lnTo>
                    <a:lnTo>
                      <a:pt x="131" y="123"/>
                    </a:lnTo>
                    <a:lnTo>
                      <a:pt x="117" y="124"/>
                    </a:lnTo>
                    <a:lnTo>
                      <a:pt x="102" y="125"/>
                    </a:lnTo>
                    <a:lnTo>
                      <a:pt x="88" y="126"/>
                    </a:lnTo>
                    <a:lnTo>
                      <a:pt x="73" y="127"/>
                    </a:lnTo>
                    <a:lnTo>
                      <a:pt x="59" y="128"/>
                    </a:lnTo>
                    <a:lnTo>
                      <a:pt x="44" y="129"/>
                    </a:lnTo>
                    <a:lnTo>
                      <a:pt x="30" y="130"/>
                    </a:lnTo>
                    <a:lnTo>
                      <a:pt x="15" y="131"/>
                    </a:lnTo>
                    <a:lnTo>
                      <a:pt x="0" y="132"/>
                    </a:lnTo>
                    <a:lnTo>
                      <a:pt x="0" y="22"/>
                    </a:lnTo>
                    <a:close/>
                  </a:path>
                </a:pathLst>
              </a:custGeom>
              <a:solidFill>
                <a:srgbClr val="89B0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2" name="Google Shape;272;p38"/>
              <p:cNvSpPr/>
              <p:nvPr/>
            </p:nvSpPr>
            <p:spPr>
              <a:xfrm>
                <a:off x="4389" y="3877"/>
                <a:ext cx="478" cy="159"/>
              </a:xfrm>
              <a:custGeom>
                <a:rect b="b" l="l" r="r" t="t"/>
                <a:pathLst>
                  <a:path extrusionOk="0" h="60" w="189">
                    <a:moveTo>
                      <a:pt x="0" y="10"/>
                    </a:moveTo>
                    <a:lnTo>
                      <a:pt x="6" y="9"/>
                    </a:lnTo>
                    <a:lnTo>
                      <a:pt x="12" y="9"/>
                    </a:lnTo>
                    <a:lnTo>
                      <a:pt x="18" y="9"/>
                    </a:lnTo>
                    <a:lnTo>
                      <a:pt x="24" y="9"/>
                    </a:lnTo>
                    <a:lnTo>
                      <a:pt x="30" y="8"/>
                    </a:lnTo>
                    <a:lnTo>
                      <a:pt x="36" y="8"/>
                    </a:lnTo>
                    <a:lnTo>
                      <a:pt x="42" y="8"/>
                    </a:lnTo>
                    <a:lnTo>
                      <a:pt x="48" y="7"/>
                    </a:lnTo>
                    <a:lnTo>
                      <a:pt x="54" y="7"/>
                    </a:lnTo>
                    <a:lnTo>
                      <a:pt x="60" y="7"/>
                    </a:lnTo>
                    <a:lnTo>
                      <a:pt x="66" y="6"/>
                    </a:lnTo>
                    <a:lnTo>
                      <a:pt x="72" y="6"/>
                    </a:lnTo>
                    <a:lnTo>
                      <a:pt x="78" y="5"/>
                    </a:lnTo>
                    <a:lnTo>
                      <a:pt x="84" y="5"/>
                    </a:lnTo>
                    <a:lnTo>
                      <a:pt x="90" y="5"/>
                    </a:lnTo>
                    <a:lnTo>
                      <a:pt x="96" y="5"/>
                    </a:lnTo>
                    <a:lnTo>
                      <a:pt x="102" y="4"/>
                    </a:lnTo>
                    <a:lnTo>
                      <a:pt x="108" y="4"/>
                    </a:lnTo>
                    <a:lnTo>
                      <a:pt x="113" y="4"/>
                    </a:lnTo>
                    <a:lnTo>
                      <a:pt x="119" y="4"/>
                    </a:lnTo>
                    <a:lnTo>
                      <a:pt x="125" y="3"/>
                    </a:lnTo>
                    <a:lnTo>
                      <a:pt x="131" y="3"/>
                    </a:lnTo>
                    <a:lnTo>
                      <a:pt x="137" y="3"/>
                    </a:lnTo>
                    <a:lnTo>
                      <a:pt x="143" y="3"/>
                    </a:lnTo>
                    <a:lnTo>
                      <a:pt x="148" y="2"/>
                    </a:lnTo>
                    <a:lnTo>
                      <a:pt x="154" y="2"/>
                    </a:lnTo>
                    <a:lnTo>
                      <a:pt x="160" y="2"/>
                    </a:lnTo>
                    <a:lnTo>
                      <a:pt x="166" y="1"/>
                    </a:lnTo>
                    <a:lnTo>
                      <a:pt x="172" y="1"/>
                    </a:lnTo>
                    <a:lnTo>
                      <a:pt x="177" y="1"/>
                    </a:lnTo>
                    <a:lnTo>
                      <a:pt x="183" y="1"/>
                    </a:lnTo>
                    <a:lnTo>
                      <a:pt x="189" y="0"/>
                    </a:lnTo>
                    <a:lnTo>
                      <a:pt x="189" y="49"/>
                    </a:lnTo>
                    <a:lnTo>
                      <a:pt x="183" y="49"/>
                    </a:lnTo>
                    <a:lnTo>
                      <a:pt x="177" y="50"/>
                    </a:lnTo>
                    <a:lnTo>
                      <a:pt x="172" y="50"/>
                    </a:lnTo>
                    <a:lnTo>
                      <a:pt x="166" y="50"/>
                    </a:lnTo>
                    <a:lnTo>
                      <a:pt x="160" y="51"/>
                    </a:lnTo>
                    <a:lnTo>
                      <a:pt x="154" y="51"/>
                    </a:lnTo>
                    <a:lnTo>
                      <a:pt x="148" y="51"/>
                    </a:lnTo>
                    <a:lnTo>
                      <a:pt x="143" y="52"/>
                    </a:lnTo>
                    <a:lnTo>
                      <a:pt x="137" y="52"/>
                    </a:lnTo>
                    <a:lnTo>
                      <a:pt x="131" y="52"/>
                    </a:lnTo>
                    <a:lnTo>
                      <a:pt x="125" y="53"/>
                    </a:lnTo>
                    <a:lnTo>
                      <a:pt x="119" y="53"/>
                    </a:lnTo>
                    <a:lnTo>
                      <a:pt x="113" y="53"/>
                    </a:lnTo>
                    <a:lnTo>
                      <a:pt x="108" y="54"/>
                    </a:lnTo>
                    <a:lnTo>
                      <a:pt x="102" y="54"/>
                    </a:lnTo>
                    <a:lnTo>
                      <a:pt x="96" y="55"/>
                    </a:lnTo>
                    <a:lnTo>
                      <a:pt x="90" y="55"/>
                    </a:lnTo>
                    <a:lnTo>
                      <a:pt x="84" y="55"/>
                    </a:lnTo>
                    <a:lnTo>
                      <a:pt x="78" y="55"/>
                    </a:lnTo>
                    <a:lnTo>
                      <a:pt x="72" y="56"/>
                    </a:lnTo>
                    <a:lnTo>
                      <a:pt x="66" y="56"/>
                    </a:lnTo>
                    <a:lnTo>
                      <a:pt x="60" y="56"/>
                    </a:lnTo>
                    <a:lnTo>
                      <a:pt x="54" y="57"/>
                    </a:lnTo>
                    <a:lnTo>
                      <a:pt x="48" y="57"/>
                    </a:lnTo>
                    <a:lnTo>
                      <a:pt x="42" y="57"/>
                    </a:lnTo>
                    <a:lnTo>
                      <a:pt x="36" y="58"/>
                    </a:lnTo>
                    <a:lnTo>
                      <a:pt x="30" y="58"/>
                    </a:lnTo>
                    <a:lnTo>
                      <a:pt x="24" y="58"/>
                    </a:lnTo>
                    <a:lnTo>
                      <a:pt x="18" y="59"/>
                    </a:lnTo>
                    <a:lnTo>
                      <a:pt x="12" y="59"/>
                    </a:lnTo>
                    <a:lnTo>
                      <a:pt x="6" y="60"/>
                    </a:lnTo>
                    <a:lnTo>
                      <a:pt x="0" y="60"/>
                    </a:lnTo>
                    <a:lnTo>
                      <a:pt x="0" y="10"/>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3" name="Google Shape;273;p38"/>
              <p:cNvSpPr/>
              <p:nvPr/>
            </p:nvSpPr>
            <p:spPr>
              <a:xfrm>
                <a:off x="4394" y="3882"/>
                <a:ext cx="468" cy="151"/>
              </a:xfrm>
              <a:custGeom>
                <a:rect b="b" l="l" r="r" t="t"/>
                <a:pathLst>
                  <a:path extrusionOk="0" h="57" w="185">
                    <a:moveTo>
                      <a:pt x="0" y="9"/>
                    </a:moveTo>
                    <a:lnTo>
                      <a:pt x="6" y="8"/>
                    </a:lnTo>
                    <a:lnTo>
                      <a:pt x="12" y="8"/>
                    </a:lnTo>
                    <a:lnTo>
                      <a:pt x="18" y="8"/>
                    </a:lnTo>
                    <a:lnTo>
                      <a:pt x="24" y="7"/>
                    </a:lnTo>
                    <a:lnTo>
                      <a:pt x="30" y="7"/>
                    </a:lnTo>
                    <a:lnTo>
                      <a:pt x="36" y="7"/>
                    </a:lnTo>
                    <a:lnTo>
                      <a:pt x="41" y="7"/>
                    </a:lnTo>
                    <a:lnTo>
                      <a:pt x="47" y="6"/>
                    </a:lnTo>
                    <a:lnTo>
                      <a:pt x="53" y="6"/>
                    </a:lnTo>
                    <a:lnTo>
                      <a:pt x="59" y="6"/>
                    </a:lnTo>
                    <a:lnTo>
                      <a:pt x="65" y="5"/>
                    </a:lnTo>
                    <a:lnTo>
                      <a:pt x="71" y="5"/>
                    </a:lnTo>
                    <a:lnTo>
                      <a:pt x="77" y="5"/>
                    </a:lnTo>
                    <a:lnTo>
                      <a:pt x="82" y="5"/>
                    </a:lnTo>
                    <a:lnTo>
                      <a:pt x="88" y="4"/>
                    </a:lnTo>
                    <a:lnTo>
                      <a:pt x="94" y="4"/>
                    </a:lnTo>
                    <a:lnTo>
                      <a:pt x="100" y="3"/>
                    </a:lnTo>
                    <a:lnTo>
                      <a:pt x="105" y="3"/>
                    </a:lnTo>
                    <a:lnTo>
                      <a:pt x="111" y="3"/>
                    </a:lnTo>
                    <a:lnTo>
                      <a:pt x="117" y="3"/>
                    </a:lnTo>
                    <a:lnTo>
                      <a:pt x="122" y="2"/>
                    </a:lnTo>
                    <a:lnTo>
                      <a:pt x="128" y="2"/>
                    </a:lnTo>
                    <a:lnTo>
                      <a:pt x="134" y="2"/>
                    </a:lnTo>
                    <a:lnTo>
                      <a:pt x="140" y="2"/>
                    </a:lnTo>
                    <a:lnTo>
                      <a:pt x="145" y="1"/>
                    </a:lnTo>
                    <a:lnTo>
                      <a:pt x="151" y="1"/>
                    </a:lnTo>
                    <a:lnTo>
                      <a:pt x="157" y="1"/>
                    </a:lnTo>
                    <a:lnTo>
                      <a:pt x="162" y="1"/>
                    </a:lnTo>
                    <a:lnTo>
                      <a:pt x="168" y="0"/>
                    </a:lnTo>
                    <a:lnTo>
                      <a:pt x="174" y="0"/>
                    </a:lnTo>
                    <a:lnTo>
                      <a:pt x="179" y="0"/>
                    </a:lnTo>
                    <a:lnTo>
                      <a:pt x="185" y="0"/>
                    </a:lnTo>
                    <a:lnTo>
                      <a:pt x="185" y="46"/>
                    </a:lnTo>
                    <a:lnTo>
                      <a:pt x="179" y="46"/>
                    </a:lnTo>
                    <a:lnTo>
                      <a:pt x="174" y="47"/>
                    </a:lnTo>
                    <a:lnTo>
                      <a:pt x="168" y="47"/>
                    </a:lnTo>
                    <a:lnTo>
                      <a:pt x="162" y="47"/>
                    </a:lnTo>
                    <a:lnTo>
                      <a:pt x="157" y="48"/>
                    </a:lnTo>
                    <a:lnTo>
                      <a:pt x="151" y="48"/>
                    </a:lnTo>
                    <a:lnTo>
                      <a:pt x="145" y="48"/>
                    </a:lnTo>
                    <a:lnTo>
                      <a:pt x="140" y="49"/>
                    </a:lnTo>
                    <a:lnTo>
                      <a:pt x="134" y="49"/>
                    </a:lnTo>
                    <a:lnTo>
                      <a:pt x="128" y="49"/>
                    </a:lnTo>
                    <a:lnTo>
                      <a:pt x="122" y="50"/>
                    </a:lnTo>
                    <a:lnTo>
                      <a:pt x="117" y="50"/>
                    </a:lnTo>
                    <a:lnTo>
                      <a:pt x="111" y="50"/>
                    </a:lnTo>
                    <a:lnTo>
                      <a:pt x="105" y="51"/>
                    </a:lnTo>
                    <a:lnTo>
                      <a:pt x="100" y="51"/>
                    </a:lnTo>
                    <a:lnTo>
                      <a:pt x="94" y="51"/>
                    </a:lnTo>
                    <a:lnTo>
                      <a:pt x="88" y="52"/>
                    </a:lnTo>
                    <a:lnTo>
                      <a:pt x="82" y="52"/>
                    </a:lnTo>
                    <a:lnTo>
                      <a:pt x="77" y="52"/>
                    </a:lnTo>
                    <a:lnTo>
                      <a:pt x="71" y="53"/>
                    </a:lnTo>
                    <a:lnTo>
                      <a:pt x="65" y="53"/>
                    </a:lnTo>
                    <a:lnTo>
                      <a:pt x="59" y="53"/>
                    </a:lnTo>
                    <a:lnTo>
                      <a:pt x="53" y="54"/>
                    </a:lnTo>
                    <a:lnTo>
                      <a:pt x="47" y="54"/>
                    </a:lnTo>
                    <a:lnTo>
                      <a:pt x="41" y="54"/>
                    </a:lnTo>
                    <a:lnTo>
                      <a:pt x="36" y="55"/>
                    </a:lnTo>
                    <a:lnTo>
                      <a:pt x="30" y="55"/>
                    </a:lnTo>
                    <a:lnTo>
                      <a:pt x="24" y="55"/>
                    </a:lnTo>
                    <a:lnTo>
                      <a:pt x="18" y="56"/>
                    </a:lnTo>
                    <a:lnTo>
                      <a:pt x="12" y="56"/>
                    </a:lnTo>
                    <a:lnTo>
                      <a:pt x="6" y="56"/>
                    </a:lnTo>
                    <a:lnTo>
                      <a:pt x="0" y="57"/>
                    </a:lnTo>
                    <a:lnTo>
                      <a:pt x="0" y="9"/>
                    </a:lnTo>
                    <a:close/>
                  </a:path>
                </a:pathLst>
              </a:custGeom>
              <a:solidFill>
                <a:srgbClr val="40628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38"/>
              <p:cNvSpPr/>
              <p:nvPr/>
            </p:nvSpPr>
            <p:spPr>
              <a:xfrm>
                <a:off x="4400" y="3882"/>
                <a:ext cx="460" cy="148"/>
              </a:xfrm>
              <a:custGeom>
                <a:rect b="b" l="l" r="r" t="t"/>
                <a:pathLst>
                  <a:path extrusionOk="0" h="56" w="182">
                    <a:moveTo>
                      <a:pt x="0" y="9"/>
                    </a:moveTo>
                    <a:lnTo>
                      <a:pt x="5" y="8"/>
                    </a:lnTo>
                    <a:lnTo>
                      <a:pt x="11" y="8"/>
                    </a:lnTo>
                    <a:lnTo>
                      <a:pt x="17" y="8"/>
                    </a:lnTo>
                    <a:lnTo>
                      <a:pt x="23" y="8"/>
                    </a:lnTo>
                    <a:lnTo>
                      <a:pt x="28" y="7"/>
                    </a:lnTo>
                    <a:lnTo>
                      <a:pt x="34" y="7"/>
                    </a:lnTo>
                    <a:lnTo>
                      <a:pt x="40" y="7"/>
                    </a:lnTo>
                    <a:lnTo>
                      <a:pt x="46" y="7"/>
                    </a:lnTo>
                    <a:lnTo>
                      <a:pt x="52" y="6"/>
                    </a:lnTo>
                    <a:lnTo>
                      <a:pt x="58" y="6"/>
                    </a:lnTo>
                    <a:lnTo>
                      <a:pt x="63" y="6"/>
                    </a:lnTo>
                    <a:lnTo>
                      <a:pt x="69" y="6"/>
                    </a:lnTo>
                    <a:lnTo>
                      <a:pt x="75" y="5"/>
                    </a:lnTo>
                    <a:lnTo>
                      <a:pt x="80" y="5"/>
                    </a:lnTo>
                    <a:lnTo>
                      <a:pt x="86" y="5"/>
                    </a:lnTo>
                    <a:lnTo>
                      <a:pt x="92" y="5"/>
                    </a:lnTo>
                    <a:lnTo>
                      <a:pt x="98" y="4"/>
                    </a:lnTo>
                    <a:lnTo>
                      <a:pt x="103" y="4"/>
                    </a:lnTo>
                    <a:lnTo>
                      <a:pt x="109" y="3"/>
                    </a:lnTo>
                    <a:lnTo>
                      <a:pt x="114" y="3"/>
                    </a:lnTo>
                    <a:lnTo>
                      <a:pt x="120" y="3"/>
                    </a:lnTo>
                    <a:lnTo>
                      <a:pt x="126" y="2"/>
                    </a:lnTo>
                    <a:lnTo>
                      <a:pt x="131" y="2"/>
                    </a:lnTo>
                    <a:lnTo>
                      <a:pt x="137" y="2"/>
                    </a:lnTo>
                    <a:lnTo>
                      <a:pt x="142" y="2"/>
                    </a:lnTo>
                    <a:lnTo>
                      <a:pt x="148" y="1"/>
                    </a:lnTo>
                    <a:lnTo>
                      <a:pt x="154" y="1"/>
                    </a:lnTo>
                    <a:lnTo>
                      <a:pt x="159" y="1"/>
                    </a:lnTo>
                    <a:lnTo>
                      <a:pt x="165" y="1"/>
                    </a:lnTo>
                    <a:lnTo>
                      <a:pt x="170" y="0"/>
                    </a:lnTo>
                    <a:lnTo>
                      <a:pt x="176" y="0"/>
                    </a:lnTo>
                    <a:lnTo>
                      <a:pt x="182" y="0"/>
                    </a:lnTo>
                    <a:lnTo>
                      <a:pt x="182" y="46"/>
                    </a:lnTo>
                    <a:lnTo>
                      <a:pt x="176" y="46"/>
                    </a:lnTo>
                    <a:lnTo>
                      <a:pt x="170" y="46"/>
                    </a:lnTo>
                    <a:lnTo>
                      <a:pt x="165" y="47"/>
                    </a:lnTo>
                    <a:lnTo>
                      <a:pt x="159" y="47"/>
                    </a:lnTo>
                    <a:lnTo>
                      <a:pt x="154" y="47"/>
                    </a:lnTo>
                    <a:lnTo>
                      <a:pt x="148" y="48"/>
                    </a:lnTo>
                    <a:lnTo>
                      <a:pt x="142" y="48"/>
                    </a:lnTo>
                    <a:lnTo>
                      <a:pt x="137" y="48"/>
                    </a:lnTo>
                    <a:lnTo>
                      <a:pt x="131" y="49"/>
                    </a:lnTo>
                    <a:lnTo>
                      <a:pt x="126" y="49"/>
                    </a:lnTo>
                    <a:lnTo>
                      <a:pt x="120" y="49"/>
                    </a:lnTo>
                    <a:lnTo>
                      <a:pt x="114" y="50"/>
                    </a:lnTo>
                    <a:lnTo>
                      <a:pt x="109" y="50"/>
                    </a:lnTo>
                    <a:lnTo>
                      <a:pt x="103" y="50"/>
                    </a:lnTo>
                    <a:lnTo>
                      <a:pt x="98" y="50"/>
                    </a:lnTo>
                    <a:lnTo>
                      <a:pt x="92" y="51"/>
                    </a:lnTo>
                    <a:lnTo>
                      <a:pt x="86" y="51"/>
                    </a:lnTo>
                    <a:lnTo>
                      <a:pt x="80" y="52"/>
                    </a:lnTo>
                    <a:lnTo>
                      <a:pt x="75" y="52"/>
                    </a:lnTo>
                    <a:lnTo>
                      <a:pt x="69" y="52"/>
                    </a:lnTo>
                    <a:lnTo>
                      <a:pt x="63" y="53"/>
                    </a:lnTo>
                    <a:lnTo>
                      <a:pt x="58" y="53"/>
                    </a:lnTo>
                    <a:lnTo>
                      <a:pt x="52" y="53"/>
                    </a:lnTo>
                    <a:lnTo>
                      <a:pt x="46" y="54"/>
                    </a:lnTo>
                    <a:lnTo>
                      <a:pt x="40" y="54"/>
                    </a:lnTo>
                    <a:lnTo>
                      <a:pt x="34" y="54"/>
                    </a:lnTo>
                    <a:lnTo>
                      <a:pt x="28" y="55"/>
                    </a:lnTo>
                    <a:lnTo>
                      <a:pt x="23" y="55"/>
                    </a:lnTo>
                    <a:lnTo>
                      <a:pt x="17" y="55"/>
                    </a:lnTo>
                    <a:lnTo>
                      <a:pt x="11" y="56"/>
                    </a:lnTo>
                    <a:lnTo>
                      <a:pt x="5" y="56"/>
                    </a:lnTo>
                    <a:lnTo>
                      <a:pt x="0" y="56"/>
                    </a:lnTo>
                    <a:lnTo>
                      <a:pt x="0" y="9"/>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38"/>
              <p:cNvSpPr/>
              <p:nvPr/>
            </p:nvSpPr>
            <p:spPr>
              <a:xfrm>
                <a:off x="4403" y="3885"/>
                <a:ext cx="455" cy="144"/>
              </a:xfrm>
              <a:custGeom>
                <a:rect b="b" l="l" r="r" t="t"/>
                <a:pathLst>
                  <a:path extrusionOk="0" h="54" w="180">
                    <a:moveTo>
                      <a:pt x="0" y="9"/>
                    </a:moveTo>
                    <a:lnTo>
                      <a:pt x="5" y="8"/>
                    </a:lnTo>
                    <a:lnTo>
                      <a:pt x="11" y="8"/>
                    </a:lnTo>
                    <a:lnTo>
                      <a:pt x="17" y="8"/>
                    </a:lnTo>
                    <a:lnTo>
                      <a:pt x="23" y="8"/>
                    </a:lnTo>
                    <a:lnTo>
                      <a:pt x="28" y="7"/>
                    </a:lnTo>
                    <a:lnTo>
                      <a:pt x="34" y="7"/>
                    </a:lnTo>
                    <a:lnTo>
                      <a:pt x="40" y="7"/>
                    </a:lnTo>
                    <a:lnTo>
                      <a:pt x="46" y="6"/>
                    </a:lnTo>
                    <a:lnTo>
                      <a:pt x="51" y="6"/>
                    </a:lnTo>
                    <a:lnTo>
                      <a:pt x="57" y="6"/>
                    </a:lnTo>
                    <a:lnTo>
                      <a:pt x="63" y="6"/>
                    </a:lnTo>
                    <a:lnTo>
                      <a:pt x="68" y="5"/>
                    </a:lnTo>
                    <a:lnTo>
                      <a:pt x="74" y="5"/>
                    </a:lnTo>
                    <a:lnTo>
                      <a:pt x="80" y="5"/>
                    </a:lnTo>
                    <a:lnTo>
                      <a:pt x="85" y="5"/>
                    </a:lnTo>
                    <a:lnTo>
                      <a:pt x="91" y="4"/>
                    </a:lnTo>
                    <a:lnTo>
                      <a:pt x="97" y="4"/>
                    </a:lnTo>
                    <a:lnTo>
                      <a:pt x="102" y="4"/>
                    </a:lnTo>
                    <a:lnTo>
                      <a:pt x="108" y="3"/>
                    </a:lnTo>
                    <a:lnTo>
                      <a:pt x="113" y="3"/>
                    </a:lnTo>
                    <a:lnTo>
                      <a:pt x="119" y="3"/>
                    </a:lnTo>
                    <a:lnTo>
                      <a:pt x="124" y="2"/>
                    </a:lnTo>
                    <a:lnTo>
                      <a:pt x="130" y="2"/>
                    </a:lnTo>
                    <a:lnTo>
                      <a:pt x="135" y="2"/>
                    </a:lnTo>
                    <a:lnTo>
                      <a:pt x="141" y="2"/>
                    </a:lnTo>
                    <a:lnTo>
                      <a:pt x="147" y="1"/>
                    </a:lnTo>
                    <a:lnTo>
                      <a:pt x="152" y="1"/>
                    </a:lnTo>
                    <a:lnTo>
                      <a:pt x="158" y="1"/>
                    </a:lnTo>
                    <a:lnTo>
                      <a:pt x="163" y="1"/>
                    </a:lnTo>
                    <a:lnTo>
                      <a:pt x="169" y="0"/>
                    </a:lnTo>
                    <a:lnTo>
                      <a:pt x="174" y="0"/>
                    </a:lnTo>
                    <a:lnTo>
                      <a:pt x="180" y="0"/>
                    </a:lnTo>
                    <a:lnTo>
                      <a:pt x="180" y="44"/>
                    </a:lnTo>
                    <a:lnTo>
                      <a:pt x="174" y="44"/>
                    </a:lnTo>
                    <a:lnTo>
                      <a:pt x="169" y="45"/>
                    </a:lnTo>
                    <a:lnTo>
                      <a:pt x="163" y="45"/>
                    </a:lnTo>
                    <a:lnTo>
                      <a:pt x="158" y="45"/>
                    </a:lnTo>
                    <a:lnTo>
                      <a:pt x="152" y="45"/>
                    </a:lnTo>
                    <a:lnTo>
                      <a:pt x="147" y="46"/>
                    </a:lnTo>
                    <a:lnTo>
                      <a:pt x="141" y="46"/>
                    </a:lnTo>
                    <a:lnTo>
                      <a:pt x="135" y="47"/>
                    </a:lnTo>
                    <a:lnTo>
                      <a:pt x="130" y="47"/>
                    </a:lnTo>
                    <a:lnTo>
                      <a:pt x="124" y="47"/>
                    </a:lnTo>
                    <a:lnTo>
                      <a:pt x="119" y="47"/>
                    </a:lnTo>
                    <a:lnTo>
                      <a:pt x="113" y="48"/>
                    </a:lnTo>
                    <a:lnTo>
                      <a:pt x="108" y="48"/>
                    </a:lnTo>
                    <a:lnTo>
                      <a:pt x="102" y="48"/>
                    </a:lnTo>
                    <a:lnTo>
                      <a:pt x="97" y="49"/>
                    </a:lnTo>
                    <a:lnTo>
                      <a:pt x="91" y="49"/>
                    </a:lnTo>
                    <a:lnTo>
                      <a:pt x="85" y="49"/>
                    </a:lnTo>
                    <a:lnTo>
                      <a:pt x="80" y="50"/>
                    </a:lnTo>
                    <a:lnTo>
                      <a:pt x="74" y="50"/>
                    </a:lnTo>
                    <a:lnTo>
                      <a:pt x="68" y="50"/>
                    </a:lnTo>
                    <a:lnTo>
                      <a:pt x="63" y="51"/>
                    </a:lnTo>
                    <a:lnTo>
                      <a:pt x="57" y="51"/>
                    </a:lnTo>
                    <a:lnTo>
                      <a:pt x="51" y="51"/>
                    </a:lnTo>
                    <a:lnTo>
                      <a:pt x="46" y="52"/>
                    </a:lnTo>
                    <a:lnTo>
                      <a:pt x="40" y="52"/>
                    </a:lnTo>
                    <a:lnTo>
                      <a:pt x="34" y="52"/>
                    </a:lnTo>
                    <a:lnTo>
                      <a:pt x="28" y="53"/>
                    </a:lnTo>
                    <a:lnTo>
                      <a:pt x="23" y="53"/>
                    </a:lnTo>
                    <a:lnTo>
                      <a:pt x="17" y="53"/>
                    </a:lnTo>
                    <a:lnTo>
                      <a:pt x="11" y="54"/>
                    </a:lnTo>
                    <a:lnTo>
                      <a:pt x="5" y="54"/>
                    </a:lnTo>
                    <a:lnTo>
                      <a:pt x="0" y="54"/>
                    </a:lnTo>
                    <a:lnTo>
                      <a:pt x="0" y="9"/>
                    </a:lnTo>
                    <a:close/>
                  </a:path>
                </a:pathLst>
              </a:custGeom>
              <a:solidFill>
                <a:srgbClr val="89B0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38"/>
              <p:cNvSpPr/>
              <p:nvPr/>
            </p:nvSpPr>
            <p:spPr>
              <a:xfrm>
                <a:off x="4403" y="3885"/>
                <a:ext cx="455" cy="27"/>
              </a:xfrm>
              <a:custGeom>
                <a:rect b="b" l="l" r="r" t="t"/>
                <a:pathLst>
                  <a:path extrusionOk="0" h="10" w="180">
                    <a:moveTo>
                      <a:pt x="0" y="9"/>
                    </a:moveTo>
                    <a:lnTo>
                      <a:pt x="5" y="8"/>
                    </a:lnTo>
                    <a:lnTo>
                      <a:pt x="11" y="8"/>
                    </a:lnTo>
                    <a:lnTo>
                      <a:pt x="17" y="8"/>
                    </a:lnTo>
                    <a:lnTo>
                      <a:pt x="23" y="8"/>
                    </a:lnTo>
                    <a:lnTo>
                      <a:pt x="28" y="7"/>
                    </a:lnTo>
                    <a:lnTo>
                      <a:pt x="34" y="7"/>
                    </a:lnTo>
                    <a:lnTo>
                      <a:pt x="40" y="7"/>
                    </a:lnTo>
                    <a:lnTo>
                      <a:pt x="46" y="6"/>
                    </a:lnTo>
                    <a:lnTo>
                      <a:pt x="51" y="6"/>
                    </a:lnTo>
                    <a:lnTo>
                      <a:pt x="57" y="6"/>
                    </a:lnTo>
                    <a:lnTo>
                      <a:pt x="63" y="6"/>
                    </a:lnTo>
                    <a:lnTo>
                      <a:pt x="68" y="5"/>
                    </a:lnTo>
                    <a:lnTo>
                      <a:pt x="74" y="5"/>
                    </a:lnTo>
                    <a:lnTo>
                      <a:pt x="80" y="5"/>
                    </a:lnTo>
                    <a:lnTo>
                      <a:pt x="85" y="5"/>
                    </a:lnTo>
                    <a:lnTo>
                      <a:pt x="91" y="4"/>
                    </a:lnTo>
                    <a:lnTo>
                      <a:pt x="97" y="4"/>
                    </a:lnTo>
                    <a:lnTo>
                      <a:pt x="102" y="4"/>
                    </a:lnTo>
                    <a:lnTo>
                      <a:pt x="108" y="3"/>
                    </a:lnTo>
                    <a:lnTo>
                      <a:pt x="113" y="3"/>
                    </a:lnTo>
                    <a:lnTo>
                      <a:pt x="119" y="3"/>
                    </a:lnTo>
                    <a:lnTo>
                      <a:pt x="124" y="2"/>
                    </a:lnTo>
                    <a:lnTo>
                      <a:pt x="130" y="2"/>
                    </a:lnTo>
                    <a:lnTo>
                      <a:pt x="135" y="2"/>
                    </a:lnTo>
                    <a:lnTo>
                      <a:pt x="141" y="2"/>
                    </a:lnTo>
                    <a:lnTo>
                      <a:pt x="147" y="1"/>
                    </a:lnTo>
                    <a:lnTo>
                      <a:pt x="152" y="1"/>
                    </a:lnTo>
                    <a:lnTo>
                      <a:pt x="158" y="1"/>
                    </a:lnTo>
                    <a:lnTo>
                      <a:pt x="163" y="1"/>
                    </a:lnTo>
                    <a:lnTo>
                      <a:pt x="169" y="0"/>
                    </a:lnTo>
                    <a:lnTo>
                      <a:pt x="174" y="0"/>
                    </a:lnTo>
                    <a:lnTo>
                      <a:pt x="180" y="0"/>
                    </a:lnTo>
                    <a:lnTo>
                      <a:pt x="180" y="1"/>
                    </a:lnTo>
                    <a:lnTo>
                      <a:pt x="174" y="1"/>
                    </a:lnTo>
                    <a:lnTo>
                      <a:pt x="169" y="1"/>
                    </a:lnTo>
                    <a:lnTo>
                      <a:pt x="163" y="2"/>
                    </a:lnTo>
                    <a:lnTo>
                      <a:pt x="158" y="2"/>
                    </a:lnTo>
                    <a:lnTo>
                      <a:pt x="152" y="2"/>
                    </a:lnTo>
                    <a:lnTo>
                      <a:pt x="147" y="2"/>
                    </a:lnTo>
                    <a:lnTo>
                      <a:pt x="141" y="3"/>
                    </a:lnTo>
                    <a:lnTo>
                      <a:pt x="135" y="3"/>
                    </a:lnTo>
                    <a:lnTo>
                      <a:pt x="130" y="3"/>
                    </a:lnTo>
                    <a:lnTo>
                      <a:pt x="124" y="4"/>
                    </a:lnTo>
                    <a:lnTo>
                      <a:pt x="119" y="4"/>
                    </a:lnTo>
                    <a:lnTo>
                      <a:pt x="113" y="4"/>
                    </a:lnTo>
                    <a:lnTo>
                      <a:pt x="108" y="5"/>
                    </a:lnTo>
                    <a:lnTo>
                      <a:pt x="102" y="5"/>
                    </a:lnTo>
                    <a:lnTo>
                      <a:pt x="97" y="5"/>
                    </a:lnTo>
                    <a:lnTo>
                      <a:pt x="91" y="6"/>
                    </a:lnTo>
                    <a:lnTo>
                      <a:pt x="85" y="6"/>
                    </a:lnTo>
                    <a:lnTo>
                      <a:pt x="80" y="6"/>
                    </a:lnTo>
                    <a:lnTo>
                      <a:pt x="74" y="6"/>
                    </a:lnTo>
                    <a:lnTo>
                      <a:pt x="68" y="6"/>
                    </a:lnTo>
                    <a:lnTo>
                      <a:pt x="63" y="7"/>
                    </a:lnTo>
                    <a:lnTo>
                      <a:pt x="57" y="7"/>
                    </a:lnTo>
                    <a:lnTo>
                      <a:pt x="51" y="7"/>
                    </a:lnTo>
                    <a:lnTo>
                      <a:pt x="46" y="7"/>
                    </a:lnTo>
                    <a:lnTo>
                      <a:pt x="40" y="8"/>
                    </a:lnTo>
                    <a:lnTo>
                      <a:pt x="34" y="8"/>
                    </a:lnTo>
                    <a:lnTo>
                      <a:pt x="28" y="8"/>
                    </a:lnTo>
                    <a:lnTo>
                      <a:pt x="23" y="9"/>
                    </a:lnTo>
                    <a:lnTo>
                      <a:pt x="17" y="9"/>
                    </a:lnTo>
                    <a:lnTo>
                      <a:pt x="11" y="9"/>
                    </a:lnTo>
                    <a:lnTo>
                      <a:pt x="5" y="9"/>
                    </a:lnTo>
                    <a:lnTo>
                      <a:pt x="0" y="10"/>
                    </a:lnTo>
                    <a:lnTo>
                      <a:pt x="0" y="9"/>
                    </a:lnTo>
                    <a:close/>
                  </a:path>
                </a:pathLst>
              </a:custGeom>
              <a:solidFill>
                <a:srgbClr val="95BC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38"/>
              <p:cNvSpPr/>
              <p:nvPr/>
            </p:nvSpPr>
            <p:spPr>
              <a:xfrm>
                <a:off x="4410" y="3893"/>
                <a:ext cx="439" cy="68"/>
              </a:xfrm>
              <a:custGeom>
                <a:rect b="b" l="l" r="r" t="t"/>
                <a:pathLst>
                  <a:path extrusionOk="0" h="26" w="174">
                    <a:moveTo>
                      <a:pt x="0" y="9"/>
                    </a:moveTo>
                    <a:lnTo>
                      <a:pt x="5" y="8"/>
                    </a:lnTo>
                    <a:lnTo>
                      <a:pt x="11" y="8"/>
                    </a:lnTo>
                    <a:lnTo>
                      <a:pt x="16" y="8"/>
                    </a:lnTo>
                    <a:lnTo>
                      <a:pt x="22" y="8"/>
                    </a:lnTo>
                    <a:lnTo>
                      <a:pt x="27" y="7"/>
                    </a:lnTo>
                    <a:lnTo>
                      <a:pt x="33" y="7"/>
                    </a:lnTo>
                    <a:lnTo>
                      <a:pt x="38" y="6"/>
                    </a:lnTo>
                    <a:lnTo>
                      <a:pt x="44" y="6"/>
                    </a:lnTo>
                    <a:lnTo>
                      <a:pt x="50" y="6"/>
                    </a:lnTo>
                    <a:lnTo>
                      <a:pt x="55" y="6"/>
                    </a:lnTo>
                    <a:lnTo>
                      <a:pt x="60" y="5"/>
                    </a:lnTo>
                    <a:lnTo>
                      <a:pt x="66" y="5"/>
                    </a:lnTo>
                    <a:lnTo>
                      <a:pt x="72" y="5"/>
                    </a:lnTo>
                    <a:lnTo>
                      <a:pt x="77" y="5"/>
                    </a:lnTo>
                    <a:lnTo>
                      <a:pt x="82" y="4"/>
                    </a:lnTo>
                    <a:lnTo>
                      <a:pt x="88" y="4"/>
                    </a:lnTo>
                    <a:lnTo>
                      <a:pt x="93" y="4"/>
                    </a:lnTo>
                    <a:lnTo>
                      <a:pt x="99" y="3"/>
                    </a:lnTo>
                    <a:lnTo>
                      <a:pt x="104" y="3"/>
                    </a:lnTo>
                    <a:lnTo>
                      <a:pt x="110" y="3"/>
                    </a:lnTo>
                    <a:lnTo>
                      <a:pt x="115" y="3"/>
                    </a:lnTo>
                    <a:lnTo>
                      <a:pt x="120" y="3"/>
                    </a:lnTo>
                    <a:lnTo>
                      <a:pt x="126" y="2"/>
                    </a:lnTo>
                    <a:lnTo>
                      <a:pt x="131" y="2"/>
                    </a:lnTo>
                    <a:lnTo>
                      <a:pt x="136" y="2"/>
                    </a:lnTo>
                    <a:lnTo>
                      <a:pt x="142" y="2"/>
                    </a:lnTo>
                    <a:lnTo>
                      <a:pt x="147" y="1"/>
                    </a:lnTo>
                    <a:lnTo>
                      <a:pt x="153" y="1"/>
                    </a:lnTo>
                    <a:lnTo>
                      <a:pt x="158" y="1"/>
                    </a:lnTo>
                    <a:lnTo>
                      <a:pt x="163" y="1"/>
                    </a:lnTo>
                    <a:lnTo>
                      <a:pt x="168" y="0"/>
                    </a:lnTo>
                    <a:lnTo>
                      <a:pt x="174" y="0"/>
                    </a:lnTo>
                    <a:lnTo>
                      <a:pt x="174" y="17"/>
                    </a:lnTo>
                    <a:lnTo>
                      <a:pt x="168" y="17"/>
                    </a:lnTo>
                    <a:lnTo>
                      <a:pt x="163" y="17"/>
                    </a:lnTo>
                    <a:lnTo>
                      <a:pt x="158" y="18"/>
                    </a:lnTo>
                    <a:lnTo>
                      <a:pt x="153" y="18"/>
                    </a:lnTo>
                    <a:lnTo>
                      <a:pt x="147" y="18"/>
                    </a:lnTo>
                    <a:lnTo>
                      <a:pt x="142" y="18"/>
                    </a:lnTo>
                    <a:lnTo>
                      <a:pt x="136" y="19"/>
                    </a:lnTo>
                    <a:lnTo>
                      <a:pt x="131" y="19"/>
                    </a:lnTo>
                    <a:lnTo>
                      <a:pt x="126" y="19"/>
                    </a:lnTo>
                    <a:lnTo>
                      <a:pt x="120" y="20"/>
                    </a:lnTo>
                    <a:lnTo>
                      <a:pt x="115" y="20"/>
                    </a:lnTo>
                    <a:lnTo>
                      <a:pt x="110" y="20"/>
                    </a:lnTo>
                    <a:lnTo>
                      <a:pt x="104" y="21"/>
                    </a:lnTo>
                    <a:lnTo>
                      <a:pt x="99" y="21"/>
                    </a:lnTo>
                    <a:lnTo>
                      <a:pt x="93" y="21"/>
                    </a:lnTo>
                    <a:lnTo>
                      <a:pt x="88" y="22"/>
                    </a:lnTo>
                    <a:lnTo>
                      <a:pt x="82" y="22"/>
                    </a:lnTo>
                    <a:lnTo>
                      <a:pt x="77" y="22"/>
                    </a:lnTo>
                    <a:lnTo>
                      <a:pt x="72" y="22"/>
                    </a:lnTo>
                    <a:lnTo>
                      <a:pt x="66" y="23"/>
                    </a:lnTo>
                    <a:lnTo>
                      <a:pt x="60" y="23"/>
                    </a:lnTo>
                    <a:lnTo>
                      <a:pt x="55" y="23"/>
                    </a:lnTo>
                    <a:lnTo>
                      <a:pt x="50" y="23"/>
                    </a:lnTo>
                    <a:lnTo>
                      <a:pt x="44" y="24"/>
                    </a:lnTo>
                    <a:lnTo>
                      <a:pt x="38" y="24"/>
                    </a:lnTo>
                    <a:lnTo>
                      <a:pt x="33" y="24"/>
                    </a:lnTo>
                    <a:lnTo>
                      <a:pt x="27" y="24"/>
                    </a:lnTo>
                    <a:lnTo>
                      <a:pt x="22" y="25"/>
                    </a:lnTo>
                    <a:lnTo>
                      <a:pt x="16" y="25"/>
                    </a:lnTo>
                    <a:lnTo>
                      <a:pt x="11" y="25"/>
                    </a:lnTo>
                    <a:lnTo>
                      <a:pt x="5" y="26"/>
                    </a:lnTo>
                    <a:lnTo>
                      <a:pt x="0" y="26"/>
                    </a:lnTo>
                    <a:lnTo>
                      <a:pt x="0" y="9"/>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8" name="Google Shape;278;p38"/>
              <p:cNvSpPr/>
              <p:nvPr/>
            </p:nvSpPr>
            <p:spPr>
              <a:xfrm>
                <a:off x="4415" y="3893"/>
                <a:ext cx="430" cy="68"/>
              </a:xfrm>
              <a:custGeom>
                <a:rect b="b" l="l" r="r" t="t"/>
                <a:pathLst>
                  <a:path extrusionOk="0" h="26" w="170">
                    <a:moveTo>
                      <a:pt x="0" y="9"/>
                    </a:moveTo>
                    <a:lnTo>
                      <a:pt x="5" y="9"/>
                    </a:lnTo>
                    <a:lnTo>
                      <a:pt x="10" y="8"/>
                    </a:lnTo>
                    <a:lnTo>
                      <a:pt x="16" y="8"/>
                    </a:lnTo>
                    <a:lnTo>
                      <a:pt x="21" y="8"/>
                    </a:lnTo>
                    <a:lnTo>
                      <a:pt x="27" y="7"/>
                    </a:lnTo>
                    <a:lnTo>
                      <a:pt x="32" y="7"/>
                    </a:lnTo>
                    <a:lnTo>
                      <a:pt x="37" y="7"/>
                    </a:lnTo>
                    <a:lnTo>
                      <a:pt x="43" y="6"/>
                    </a:lnTo>
                    <a:lnTo>
                      <a:pt x="48" y="6"/>
                    </a:lnTo>
                    <a:lnTo>
                      <a:pt x="54" y="6"/>
                    </a:lnTo>
                    <a:lnTo>
                      <a:pt x="59" y="6"/>
                    </a:lnTo>
                    <a:lnTo>
                      <a:pt x="65" y="5"/>
                    </a:lnTo>
                    <a:lnTo>
                      <a:pt x="70" y="5"/>
                    </a:lnTo>
                    <a:lnTo>
                      <a:pt x="75" y="5"/>
                    </a:lnTo>
                    <a:lnTo>
                      <a:pt x="81" y="5"/>
                    </a:lnTo>
                    <a:lnTo>
                      <a:pt x="86" y="4"/>
                    </a:lnTo>
                    <a:lnTo>
                      <a:pt x="91" y="4"/>
                    </a:lnTo>
                    <a:lnTo>
                      <a:pt x="97" y="4"/>
                    </a:lnTo>
                    <a:lnTo>
                      <a:pt x="102" y="3"/>
                    </a:lnTo>
                    <a:lnTo>
                      <a:pt x="107" y="3"/>
                    </a:lnTo>
                    <a:lnTo>
                      <a:pt x="112" y="3"/>
                    </a:lnTo>
                    <a:lnTo>
                      <a:pt x="118" y="3"/>
                    </a:lnTo>
                    <a:lnTo>
                      <a:pt x="123" y="3"/>
                    </a:lnTo>
                    <a:lnTo>
                      <a:pt x="128" y="2"/>
                    </a:lnTo>
                    <a:lnTo>
                      <a:pt x="133" y="2"/>
                    </a:lnTo>
                    <a:lnTo>
                      <a:pt x="139" y="2"/>
                    </a:lnTo>
                    <a:lnTo>
                      <a:pt x="144" y="2"/>
                    </a:lnTo>
                    <a:lnTo>
                      <a:pt x="149" y="1"/>
                    </a:lnTo>
                    <a:lnTo>
                      <a:pt x="154" y="1"/>
                    </a:lnTo>
                    <a:lnTo>
                      <a:pt x="160" y="1"/>
                    </a:lnTo>
                    <a:lnTo>
                      <a:pt x="165" y="1"/>
                    </a:lnTo>
                    <a:lnTo>
                      <a:pt x="170" y="0"/>
                    </a:lnTo>
                    <a:lnTo>
                      <a:pt x="170" y="17"/>
                    </a:lnTo>
                    <a:lnTo>
                      <a:pt x="165" y="17"/>
                    </a:lnTo>
                    <a:lnTo>
                      <a:pt x="160" y="17"/>
                    </a:lnTo>
                    <a:lnTo>
                      <a:pt x="154" y="17"/>
                    </a:lnTo>
                    <a:lnTo>
                      <a:pt x="149" y="18"/>
                    </a:lnTo>
                    <a:lnTo>
                      <a:pt x="144" y="18"/>
                    </a:lnTo>
                    <a:lnTo>
                      <a:pt x="139" y="18"/>
                    </a:lnTo>
                    <a:lnTo>
                      <a:pt x="133" y="18"/>
                    </a:lnTo>
                    <a:lnTo>
                      <a:pt x="128" y="19"/>
                    </a:lnTo>
                    <a:lnTo>
                      <a:pt x="123" y="19"/>
                    </a:lnTo>
                    <a:lnTo>
                      <a:pt x="118" y="19"/>
                    </a:lnTo>
                    <a:lnTo>
                      <a:pt x="112" y="19"/>
                    </a:lnTo>
                    <a:lnTo>
                      <a:pt x="107" y="20"/>
                    </a:lnTo>
                    <a:lnTo>
                      <a:pt x="102" y="20"/>
                    </a:lnTo>
                    <a:lnTo>
                      <a:pt x="97" y="21"/>
                    </a:lnTo>
                    <a:lnTo>
                      <a:pt x="91" y="21"/>
                    </a:lnTo>
                    <a:lnTo>
                      <a:pt x="86" y="21"/>
                    </a:lnTo>
                    <a:lnTo>
                      <a:pt x="81" y="21"/>
                    </a:lnTo>
                    <a:lnTo>
                      <a:pt x="75" y="22"/>
                    </a:lnTo>
                    <a:lnTo>
                      <a:pt x="70" y="22"/>
                    </a:lnTo>
                    <a:lnTo>
                      <a:pt x="65" y="22"/>
                    </a:lnTo>
                    <a:lnTo>
                      <a:pt x="59" y="22"/>
                    </a:lnTo>
                    <a:lnTo>
                      <a:pt x="54" y="23"/>
                    </a:lnTo>
                    <a:lnTo>
                      <a:pt x="48" y="23"/>
                    </a:lnTo>
                    <a:lnTo>
                      <a:pt x="43" y="23"/>
                    </a:lnTo>
                    <a:lnTo>
                      <a:pt x="37" y="23"/>
                    </a:lnTo>
                    <a:lnTo>
                      <a:pt x="32" y="24"/>
                    </a:lnTo>
                    <a:lnTo>
                      <a:pt x="27" y="24"/>
                    </a:lnTo>
                    <a:lnTo>
                      <a:pt x="21" y="24"/>
                    </a:lnTo>
                    <a:lnTo>
                      <a:pt x="16" y="25"/>
                    </a:lnTo>
                    <a:lnTo>
                      <a:pt x="10" y="25"/>
                    </a:lnTo>
                    <a:lnTo>
                      <a:pt x="5" y="25"/>
                    </a:lnTo>
                    <a:lnTo>
                      <a:pt x="0" y="26"/>
                    </a:lnTo>
                    <a:lnTo>
                      <a:pt x="0" y="9"/>
                    </a:lnTo>
                    <a:close/>
                  </a:path>
                </a:pathLst>
              </a:custGeom>
              <a:solidFill>
                <a:srgbClr val="40628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38"/>
              <p:cNvSpPr/>
              <p:nvPr/>
            </p:nvSpPr>
            <p:spPr>
              <a:xfrm>
                <a:off x="4417" y="3895"/>
                <a:ext cx="425" cy="66"/>
              </a:xfrm>
              <a:custGeom>
                <a:rect b="b" l="l" r="r" t="t"/>
                <a:pathLst>
                  <a:path extrusionOk="0" h="25" w="168">
                    <a:moveTo>
                      <a:pt x="0" y="8"/>
                    </a:moveTo>
                    <a:lnTo>
                      <a:pt x="5" y="8"/>
                    </a:lnTo>
                    <a:lnTo>
                      <a:pt x="10" y="7"/>
                    </a:lnTo>
                    <a:lnTo>
                      <a:pt x="16" y="7"/>
                    </a:lnTo>
                    <a:lnTo>
                      <a:pt x="21" y="7"/>
                    </a:lnTo>
                    <a:lnTo>
                      <a:pt x="26" y="7"/>
                    </a:lnTo>
                    <a:lnTo>
                      <a:pt x="32" y="6"/>
                    </a:lnTo>
                    <a:lnTo>
                      <a:pt x="37" y="6"/>
                    </a:lnTo>
                    <a:lnTo>
                      <a:pt x="43" y="6"/>
                    </a:lnTo>
                    <a:lnTo>
                      <a:pt x="48" y="5"/>
                    </a:lnTo>
                    <a:lnTo>
                      <a:pt x="53" y="5"/>
                    </a:lnTo>
                    <a:lnTo>
                      <a:pt x="58" y="5"/>
                    </a:lnTo>
                    <a:lnTo>
                      <a:pt x="64" y="5"/>
                    </a:lnTo>
                    <a:lnTo>
                      <a:pt x="69" y="4"/>
                    </a:lnTo>
                    <a:lnTo>
                      <a:pt x="74" y="4"/>
                    </a:lnTo>
                    <a:lnTo>
                      <a:pt x="80" y="4"/>
                    </a:lnTo>
                    <a:lnTo>
                      <a:pt x="85" y="4"/>
                    </a:lnTo>
                    <a:lnTo>
                      <a:pt x="90" y="3"/>
                    </a:lnTo>
                    <a:lnTo>
                      <a:pt x="95" y="3"/>
                    </a:lnTo>
                    <a:lnTo>
                      <a:pt x="100" y="3"/>
                    </a:lnTo>
                    <a:lnTo>
                      <a:pt x="106" y="2"/>
                    </a:lnTo>
                    <a:lnTo>
                      <a:pt x="111" y="2"/>
                    </a:lnTo>
                    <a:lnTo>
                      <a:pt x="116" y="2"/>
                    </a:lnTo>
                    <a:lnTo>
                      <a:pt x="121" y="2"/>
                    </a:lnTo>
                    <a:lnTo>
                      <a:pt x="127" y="2"/>
                    </a:lnTo>
                    <a:lnTo>
                      <a:pt x="132" y="1"/>
                    </a:lnTo>
                    <a:lnTo>
                      <a:pt x="137" y="1"/>
                    </a:lnTo>
                    <a:lnTo>
                      <a:pt x="142" y="1"/>
                    </a:lnTo>
                    <a:lnTo>
                      <a:pt x="147" y="1"/>
                    </a:lnTo>
                    <a:lnTo>
                      <a:pt x="152" y="0"/>
                    </a:lnTo>
                    <a:lnTo>
                      <a:pt x="158" y="0"/>
                    </a:lnTo>
                    <a:lnTo>
                      <a:pt x="163" y="0"/>
                    </a:lnTo>
                    <a:lnTo>
                      <a:pt x="168" y="0"/>
                    </a:lnTo>
                    <a:lnTo>
                      <a:pt x="168" y="16"/>
                    </a:lnTo>
                    <a:lnTo>
                      <a:pt x="163" y="16"/>
                    </a:lnTo>
                    <a:lnTo>
                      <a:pt x="158" y="16"/>
                    </a:lnTo>
                    <a:lnTo>
                      <a:pt x="152" y="16"/>
                    </a:lnTo>
                    <a:lnTo>
                      <a:pt x="147" y="17"/>
                    </a:lnTo>
                    <a:lnTo>
                      <a:pt x="142" y="17"/>
                    </a:lnTo>
                    <a:lnTo>
                      <a:pt x="137" y="17"/>
                    </a:lnTo>
                    <a:lnTo>
                      <a:pt x="132" y="17"/>
                    </a:lnTo>
                    <a:lnTo>
                      <a:pt x="127" y="18"/>
                    </a:lnTo>
                    <a:lnTo>
                      <a:pt x="121" y="18"/>
                    </a:lnTo>
                    <a:lnTo>
                      <a:pt x="116" y="18"/>
                    </a:lnTo>
                    <a:lnTo>
                      <a:pt x="111" y="18"/>
                    </a:lnTo>
                    <a:lnTo>
                      <a:pt x="106" y="19"/>
                    </a:lnTo>
                    <a:lnTo>
                      <a:pt x="100" y="19"/>
                    </a:lnTo>
                    <a:lnTo>
                      <a:pt x="95" y="19"/>
                    </a:lnTo>
                    <a:lnTo>
                      <a:pt x="90" y="20"/>
                    </a:lnTo>
                    <a:lnTo>
                      <a:pt x="85" y="20"/>
                    </a:lnTo>
                    <a:lnTo>
                      <a:pt x="80" y="20"/>
                    </a:lnTo>
                    <a:lnTo>
                      <a:pt x="74" y="21"/>
                    </a:lnTo>
                    <a:lnTo>
                      <a:pt x="69" y="21"/>
                    </a:lnTo>
                    <a:lnTo>
                      <a:pt x="64" y="21"/>
                    </a:lnTo>
                    <a:lnTo>
                      <a:pt x="58" y="21"/>
                    </a:lnTo>
                    <a:lnTo>
                      <a:pt x="53" y="22"/>
                    </a:lnTo>
                    <a:lnTo>
                      <a:pt x="48" y="22"/>
                    </a:lnTo>
                    <a:lnTo>
                      <a:pt x="43" y="22"/>
                    </a:lnTo>
                    <a:lnTo>
                      <a:pt x="37" y="22"/>
                    </a:lnTo>
                    <a:lnTo>
                      <a:pt x="32" y="23"/>
                    </a:lnTo>
                    <a:lnTo>
                      <a:pt x="26" y="23"/>
                    </a:lnTo>
                    <a:lnTo>
                      <a:pt x="21" y="23"/>
                    </a:lnTo>
                    <a:lnTo>
                      <a:pt x="16" y="23"/>
                    </a:lnTo>
                    <a:lnTo>
                      <a:pt x="10" y="24"/>
                    </a:lnTo>
                    <a:lnTo>
                      <a:pt x="5" y="24"/>
                    </a:lnTo>
                    <a:lnTo>
                      <a:pt x="0" y="25"/>
                    </a:lnTo>
                    <a:lnTo>
                      <a:pt x="0" y="8"/>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38"/>
              <p:cNvSpPr/>
              <p:nvPr/>
            </p:nvSpPr>
            <p:spPr>
              <a:xfrm>
                <a:off x="4420" y="3901"/>
                <a:ext cx="419" cy="56"/>
              </a:xfrm>
              <a:custGeom>
                <a:rect b="b" l="l" r="r" t="t"/>
                <a:pathLst>
                  <a:path extrusionOk="0" h="21" w="166">
                    <a:moveTo>
                      <a:pt x="0" y="8"/>
                    </a:moveTo>
                    <a:lnTo>
                      <a:pt x="5" y="7"/>
                    </a:lnTo>
                    <a:lnTo>
                      <a:pt x="10" y="7"/>
                    </a:lnTo>
                    <a:lnTo>
                      <a:pt x="15" y="7"/>
                    </a:lnTo>
                    <a:lnTo>
                      <a:pt x="21" y="7"/>
                    </a:lnTo>
                    <a:lnTo>
                      <a:pt x="26" y="6"/>
                    </a:lnTo>
                    <a:lnTo>
                      <a:pt x="31" y="6"/>
                    </a:lnTo>
                    <a:lnTo>
                      <a:pt x="37" y="6"/>
                    </a:lnTo>
                    <a:lnTo>
                      <a:pt x="42" y="6"/>
                    </a:lnTo>
                    <a:lnTo>
                      <a:pt x="47" y="5"/>
                    </a:lnTo>
                    <a:lnTo>
                      <a:pt x="53" y="5"/>
                    </a:lnTo>
                    <a:lnTo>
                      <a:pt x="58" y="5"/>
                    </a:lnTo>
                    <a:lnTo>
                      <a:pt x="63" y="5"/>
                    </a:lnTo>
                    <a:lnTo>
                      <a:pt x="68" y="4"/>
                    </a:lnTo>
                    <a:lnTo>
                      <a:pt x="74" y="4"/>
                    </a:lnTo>
                    <a:lnTo>
                      <a:pt x="79" y="4"/>
                    </a:lnTo>
                    <a:lnTo>
                      <a:pt x="84" y="3"/>
                    </a:lnTo>
                    <a:lnTo>
                      <a:pt x="89" y="3"/>
                    </a:lnTo>
                    <a:lnTo>
                      <a:pt x="94" y="3"/>
                    </a:lnTo>
                    <a:lnTo>
                      <a:pt x="99" y="3"/>
                    </a:lnTo>
                    <a:lnTo>
                      <a:pt x="105" y="2"/>
                    </a:lnTo>
                    <a:lnTo>
                      <a:pt x="110" y="2"/>
                    </a:lnTo>
                    <a:lnTo>
                      <a:pt x="115" y="2"/>
                    </a:lnTo>
                    <a:lnTo>
                      <a:pt x="120" y="2"/>
                    </a:lnTo>
                    <a:lnTo>
                      <a:pt x="125" y="1"/>
                    </a:lnTo>
                    <a:lnTo>
                      <a:pt x="130" y="1"/>
                    </a:lnTo>
                    <a:lnTo>
                      <a:pt x="135" y="1"/>
                    </a:lnTo>
                    <a:lnTo>
                      <a:pt x="140" y="1"/>
                    </a:lnTo>
                    <a:lnTo>
                      <a:pt x="146" y="0"/>
                    </a:lnTo>
                    <a:lnTo>
                      <a:pt x="151" y="0"/>
                    </a:lnTo>
                    <a:lnTo>
                      <a:pt x="156" y="0"/>
                    </a:lnTo>
                    <a:lnTo>
                      <a:pt x="161" y="0"/>
                    </a:lnTo>
                    <a:lnTo>
                      <a:pt x="166" y="0"/>
                    </a:lnTo>
                    <a:lnTo>
                      <a:pt x="166" y="12"/>
                    </a:lnTo>
                    <a:lnTo>
                      <a:pt x="161" y="13"/>
                    </a:lnTo>
                    <a:lnTo>
                      <a:pt x="156" y="13"/>
                    </a:lnTo>
                    <a:lnTo>
                      <a:pt x="151" y="13"/>
                    </a:lnTo>
                    <a:lnTo>
                      <a:pt x="146" y="13"/>
                    </a:lnTo>
                    <a:lnTo>
                      <a:pt x="140" y="14"/>
                    </a:lnTo>
                    <a:lnTo>
                      <a:pt x="135" y="14"/>
                    </a:lnTo>
                    <a:lnTo>
                      <a:pt x="130" y="14"/>
                    </a:lnTo>
                    <a:lnTo>
                      <a:pt x="125" y="14"/>
                    </a:lnTo>
                    <a:lnTo>
                      <a:pt x="120" y="15"/>
                    </a:lnTo>
                    <a:lnTo>
                      <a:pt x="115" y="15"/>
                    </a:lnTo>
                    <a:lnTo>
                      <a:pt x="110" y="15"/>
                    </a:lnTo>
                    <a:lnTo>
                      <a:pt x="105" y="15"/>
                    </a:lnTo>
                    <a:lnTo>
                      <a:pt x="99" y="16"/>
                    </a:lnTo>
                    <a:lnTo>
                      <a:pt x="94" y="16"/>
                    </a:lnTo>
                    <a:lnTo>
                      <a:pt x="89" y="16"/>
                    </a:lnTo>
                    <a:lnTo>
                      <a:pt x="84" y="17"/>
                    </a:lnTo>
                    <a:lnTo>
                      <a:pt x="79" y="17"/>
                    </a:lnTo>
                    <a:lnTo>
                      <a:pt x="74" y="17"/>
                    </a:lnTo>
                    <a:lnTo>
                      <a:pt x="68" y="17"/>
                    </a:lnTo>
                    <a:lnTo>
                      <a:pt x="63" y="18"/>
                    </a:lnTo>
                    <a:lnTo>
                      <a:pt x="58" y="18"/>
                    </a:lnTo>
                    <a:lnTo>
                      <a:pt x="53" y="18"/>
                    </a:lnTo>
                    <a:lnTo>
                      <a:pt x="47" y="18"/>
                    </a:lnTo>
                    <a:lnTo>
                      <a:pt x="42" y="19"/>
                    </a:lnTo>
                    <a:lnTo>
                      <a:pt x="37" y="19"/>
                    </a:lnTo>
                    <a:lnTo>
                      <a:pt x="31" y="19"/>
                    </a:lnTo>
                    <a:lnTo>
                      <a:pt x="26" y="20"/>
                    </a:lnTo>
                    <a:lnTo>
                      <a:pt x="21" y="20"/>
                    </a:lnTo>
                    <a:lnTo>
                      <a:pt x="15" y="20"/>
                    </a:lnTo>
                    <a:lnTo>
                      <a:pt x="10" y="20"/>
                    </a:lnTo>
                    <a:lnTo>
                      <a:pt x="5" y="21"/>
                    </a:lnTo>
                    <a:lnTo>
                      <a:pt x="0" y="21"/>
                    </a:lnTo>
                    <a:lnTo>
                      <a:pt x="0" y="8"/>
                    </a:lnTo>
                    <a:close/>
                  </a:path>
                </a:pathLst>
              </a:custGeom>
              <a:solidFill>
                <a:srgbClr val="89B0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38"/>
              <p:cNvSpPr/>
              <p:nvPr/>
            </p:nvSpPr>
            <p:spPr>
              <a:xfrm>
                <a:off x="4420" y="3901"/>
                <a:ext cx="419" cy="24"/>
              </a:xfrm>
              <a:custGeom>
                <a:rect b="b" l="l" r="r" t="t"/>
                <a:pathLst>
                  <a:path extrusionOk="0" h="9" w="166">
                    <a:moveTo>
                      <a:pt x="0" y="8"/>
                    </a:moveTo>
                    <a:lnTo>
                      <a:pt x="5" y="7"/>
                    </a:lnTo>
                    <a:lnTo>
                      <a:pt x="10" y="7"/>
                    </a:lnTo>
                    <a:lnTo>
                      <a:pt x="15" y="7"/>
                    </a:lnTo>
                    <a:lnTo>
                      <a:pt x="21" y="7"/>
                    </a:lnTo>
                    <a:lnTo>
                      <a:pt x="26" y="6"/>
                    </a:lnTo>
                    <a:lnTo>
                      <a:pt x="31" y="6"/>
                    </a:lnTo>
                    <a:lnTo>
                      <a:pt x="37" y="6"/>
                    </a:lnTo>
                    <a:lnTo>
                      <a:pt x="42" y="6"/>
                    </a:lnTo>
                    <a:lnTo>
                      <a:pt x="47" y="5"/>
                    </a:lnTo>
                    <a:lnTo>
                      <a:pt x="53" y="5"/>
                    </a:lnTo>
                    <a:lnTo>
                      <a:pt x="58" y="5"/>
                    </a:lnTo>
                    <a:lnTo>
                      <a:pt x="63" y="5"/>
                    </a:lnTo>
                    <a:lnTo>
                      <a:pt x="68" y="4"/>
                    </a:lnTo>
                    <a:lnTo>
                      <a:pt x="74" y="4"/>
                    </a:lnTo>
                    <a:lnTo>
                      <a:pt x="79" y="4"/>
                    </a:lnTo>
                    <a:lnTo>
                      <a:pt x="84" y="3"/>
                    </a:lnTo>
                    <a:lnTo>
                      <a:pt x="89" y="3"/>
                    </a:lnTo>
                    <a:lnTo>
                      <a:pt x="94" y="3"/>
                    </a:lnTo>
                    <a:lnTo>
                      <a:pt x="99" y="3"/>
                    </a:lnTo>
                    <a:lnTo>
                      <a:pt x="105" y="2"/>
                    </a:lnTo>
                    <a:lnTo>
                      <a:pt x="110" y="2"/>
                    </a:lnTo>
                    <a:lnTo>
                      <a:pt x="115" y="2"/>
                    </a:lnTo>
                    <a:lnTo>
                      <a:pt x="120" y="2"/>
                    </a:lnTo>
                    <a:lnTo>
                      <a:pt x="125" y="1"/>
                    </a:lnTo>
                    <a:lnTo>
                      <a:pt x="130" y="1"/>
                    </a:lnTo>
                    <a:lnTo>
                      <a:pt x="135" y="1"/>
                    </a:lnTo>
                    <a:lnTo>
                      <a:pt x="140" y="1"/>
                    </a:lnTo>
                    <a:lnTo>
                      <a:pt x="146" y="0"/>
                    </a:lnTo>
                    <a:lnTo>
                      <a:pt x="151" y="0"/>
                    </a:lnTo>
                    <a:lnTo>
                      <a:pt x="156" y="0"/>
                    </a:lnTo>
                    <a:lnTo>
                      <a:pt x="161" y="0"/>
                    </a:lnTo>
                    <a:lnTo>
                      <a:pt x="166" y="0"/>
                    </a:lnTo>
                    <a:lnTo>
                      <a:pt x="166" y="1"/>
                    </a:lnTo>
                    <a:lnTo>
                      <a:pt x="161" y="1"/>
                    </a:lnTo>
                    <a:lnTo>
                      <a:pt x="156" y="1"/>
                    </a:lnTo>
                    <a:lnTo>
                      <a:pt x="151" y="1"/>
                    </a:lnTo>
                    <a:lnTo>
                      <a:pt x="146" y="1"/>
                    </a:lnTo>
                    <a:lnTo>
                      <a:pt x="140" y="2"/>
                    </a:lnTo>
                    <a:lnTo>
                      <a:pt x="135" y="2"/>
                    </a:lnTo>
                    <a:lnTo>
                      <a:pt x="130" y="2"/>
                    </a:lnTo>
                    <a:lnTo>
                      <a:pt x="125" y="2"/>
                    </a:lnTo>
                    <a:lnTo>
                      <a:pt x="120" y="3"/>
                    </a:lnTo>
                    <a:lnTo>
                      <a:pt x="115" y="3"/>
                    </a:lnTo>
                    <a:lnTo>
                      <a:pt x="110" y="3"/>
                    </a:lnTo>
                    <a:lnTo>
                      <a:pt x="105" y="3"/>
                    </a:lnTo>
                    <a:lnTo>
                      <a:pt x="99" y="4"/>
                    </a:lnTo>
                    <a:lnTo>
                      <a:pt x="94" y="4"/>
                    </a:lnTo>
                    <a:lnTo>
                      <a:pt x="89" y="5"/>
                    </a:lnTo>
                    <a:lnTo>
                      <a:pt x="84" y="5"/>
                    </a:lnTo>
                    <a:lnTo>
                      <a:pt x="79" y="5"/>
                    </a:lnTo>
                    <a:lnTo>
                      <a:pt x="74" y="5"/>
                    </a:lnTo>
                    <a:lnTo>
                      <a:pt x="68" y="6"/>
                    </a:lnTo>
                    <a:lnTo>
                      <a:pt x="63" y="6"/>
                    </a:lnTo>
                    <a:lnTo>
                      <a:pt x="58" y="6"/>
                    </a:lnTo>
                    <a:lnTo>
                      <a:pt x="53" y="6"/>
                    </a:lnTo>
                    <a:lnTo>
                      <a:pt x="47" y="7"/>
                    </a:lnTo>
                    <a:lnTo>
                      <a:pt x="42" y="7"/>
                    </a:lnTo>
                    <a:lnTo>
                      <a:pt x="37" y="7"/>
                    </a:lnTo>
                    <a:lnTo>
                      <a:pt x="31" y="7"/>
                    </a:lnTo>
                    <a:lnTo>
                      <a:pt x="26" y="8"/>
                    </a:lnTo>
                    <a:lnTo>
                      <a:pt x="21" y="8"/>
                    </a:lnTo>
                    <a:lnTo>
                      <a:pt x="15" y="8"/>
                    </a:lnTo>
                    <a:lnTo>
                      <a:pt x="10" y="8"/>
                    </a:lnTo>
                    <a:lnTo>
                      <a:pt x="5" y="9"/>
                    </a:lnTo>
                    <a:lnTo>
                      <a:pt x="0" y="9"/>
                    </a:lnTo>
                    <a:lnTo>
                      <a:pt x="0" y="8"/>
                    </a:lnTo>
                    <a:close/>
                  </a:path>
                </a:pathLst>
              </a:custGeom>
              <a:solidFill>
                <a:srgbClr val="95BC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38"/>
              <p:cNvSpPr/>
              <p:nvPr/>
            </p:nvSpPr>
            <p:spPr>
              <a:xfrm>
                <a:off x="4375" y="3827"/>
                <a:ext cx="1122" cy="63"/>
              </a:xfrm>
              <a:custGeom>
                <a:rect b="b" l="l" r="r" t="t"/>
                <a:pathLst>
                  <a:path extrusionOk="0" h="24" w="444">
                    <a:moveTo>
                      <a:pt x="0" y="24"/>
                    </a:moveTo>
                    <a:lnTo>
                      <a:pt x="15" y="23"/>
                    </a:lnTo>
                    <a:lnTo>
                      <a:pt x="30" y="22"/>
                    </a:lnTo>
                    <a:lnTo>
                      <a:pt x="44" y="22"/>
                    </a:lnTo>
                    <a:lnTo>
                      <a:pt x="59" y="21"/>
                    </a:lnTo>
                    <a:lnTo>
                      <a:pt x="73" y="20"/>
                    </a:lnTo>
                    <a:lnTo>
                      <a:pt x="88" y="20"/>
                    </a:lnTo>
                    <a:lnTo>
                      <a:pt x="102" y="19"/>
                    </a:lnTo>
                    <a:lnTo>
                      <a:pt x="117" y="19"/>
                    </a:lnTo>
                    <a:lnTo>
                      <a:pt x="131" y="17"/>
                    </a:lnTo>
                    <a:lnTo>
                      <a:pt x="145" y="17"/>
                    </a:lnTo>
                    <a:lnTo>
                      <a:pt x="159" y="16"/>
                    </a:lnTo>
                    <a:lnTo>
                      <a:pt x="174" y="15"/>
                    </a:lnTo>
                    <a:lnTo>
                      <a:pt x="188" y="15"/>
                    </a:lnTo>
                    <a:lnTo>
                      <a:pt x="202" y="14"/>
                    </a:lnTo>
                    <a:lnTo>
                      <a:pt x="216" y="13"/>
                    </a:lnTo>
                    <a:lnTo>
                      <a:pt x="230" y="13"/>
                    </a:lnTo>
                    <a:lnTo>
                      <a:pt x="244" y="12"/>
                    </a:lnTo>
                    <a:lnTo>
                      <a:pt x="257" y="11"/>
                    </a:lnTo>
                    <a:lnTo>
                      <a:pt x="271" y="11"/>
                    </a:lnTo>
                    <a:lnTo>
                      <a:pt x="284" y="10"/>
                    </a:lnTo>
                    <a:lnTo>
                      <a:pt x="298" y="9"/>
                    </a:lnTo>
                    <a:lnTo>
                      <a:pt x="311" y="9"/>
                    </a:lnTo>
                    <a:lnTo>
                      <a:pt x="325" y="8"/>
                    </a:lnTo>
                    <a:lnTo>
                      <a:pt x="338" y="8"/>
                    </a:lnTo>
                    <a:lnTo>
                      <a:pt x="351" y="7"/>
                    </a:lnTo>
                    <a:lnTo>
                      <a:pt x="365" y="6"/>
                    </a:lnTo>
                    <a:lnTo>
                      <a:pt x="378" y="6"/>
                    </a:lnTo>
                    <a:lnTo>
                      <a:pt x="391" y="5"/>
                    </a:lnTo>
                    <a:lnTo>
                      <a:pt x="404" y="4"/>
                    </a:lnTo>
                    <a:lnTo>
                      <a:pt x="417" y="4"/>
                    </a:lnTo>
                    <a:lnTo>
                      <a:pt x="430" y="3"/>
                    </a:lnTo>
                    <a:lnTo>
                      <a:pt x="444" y="2"/>
                    </a:lnTo>
                    <a:lnTo>
                      <a:pt x="444" y="0"/>
                    </a:lnTo>
                    <a:lnTo>
                      <a:pt x="430" y="0"/>
                    </a:lnTo>
                    <a:lnTo>
                      <a:pt x="417" y="1"/>
                    </a:lnTo>
                    <a:lnTo>
                      <a:pt x="404" y="2"/>
                    </a:lnTo>
                    <a:lnTo>
                      <a:pt x="391" y="2"/>
                    </a:lnTo>
                    <a:lnTo>
                      <a:pt x="378" y="3"/>
                    </a:lnTo>
                    <a:lnTo>
                      <a:pt x="365" y="4"/>
                    </a:lnTo>
                    <a:lnTo>
                      <a:pt x="351" y="4"/>
                    </a:lnTo>
                    <a:lnTo>
                      <a:pt x="338" y="5"/>
                    </a:lnTo>
                    <a:lnTo>
                      <a:pt x="325" y="6"/>
                    </a:lnTo>
                    <a:lnTo>
                      <a:pt x="311" y="6"/>
                    </a:lnTo>
                    <a:lnTo>
                      <a:pt x="298" y="7"/>
                    </a:lnTo>
                    <a:lnTo>
                      <a:pt x="284" y="8"/>
                    </a:lnTo>
                    <a:lnTo>
                      <a:pt x="271" y="8"/>
                    </a:lnTo>
                    <a:lnTo>
                      <a:pt x="257" y="9"/>
                    </a:lnTo>
                    <a:lnTo>
                      <a:pt x="244" y="9"/>
                    </a:lnTo>
                    <a:lnTo>
                      <a:pt x="230" y="10"/>
                    </a:lnTo>
                    <a:lnTo>
                      <a:pt x="216" y="11"/>
                    </a:lnTo>
                    <a:lnTo>
                      <a:pt x="202" y="11"/>
                    </a:lnTo>
                    <a:lnTo>
                      <a:pt x="188" y="12"/>
                    </a:lnTo>
                    <a:lnTo>
                      <a:pt x="174" y="13"/>
                    </a:lnTo>
                    <a:lnTo>
                      <a:pt x="159" y="13"/>
                    </a:lnTo>
                    <a:lnTo>
                      <a:pt x="145" y="14"/>
                    </a:lnTo>
                    <a:lnTo>
                      <a:pt x="131" y="15"/>
                    </a:lnTo>
                    <a:lnTo>
                      <a:pt x="117" y="16"/>
                    </a:lnTo>
                    <a:lnTo>
                      <a:pt x="102" y="16"/>
                    </a:lnTo>
                    <a:lnTo>
                      <a:pt x="88" y="17"/>
                    </a:lnTo>
                    <a:lnTo>
                      <a:pt x="73" y="17"/>
                    </a:lnTo>
                    <a:lnTo>
                      <a:pt x="59" y="19"/>
                    </a:lnTo>
                    <a:lnTo>
                      <a:pt x="44" y="19"/>
                    </a:lnTo>
                    <a:lnTo>
                      <a:pt x="30" y="20"/>
                    </a:lnTo>
                    <a:lnTo>
                      <a:pt x="15" y="20"/>
                    </a:lnTo>
                    <a:lnTo>
                      <a:pt x="0" y="21"/>
                    </a:lnTo>
                    <a:lnTo>
                      <a:pt x="0" y="24"/>
                    </a:lnTo>
                    <a:close/>
                  </a:path>
                </a:pathLst>
              </a:custGeom>
              <a:solidFill>
                <a:srgbClr val="95BC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3" name="Google Shape;283;p38"/>
              <p:cNvSpPr/>
              <p:nvPr/>
            </p:nvSpPr>
            <p:spPr>
              <a:xfrm>
                <a:off x="4438" y="3951"/>
                <a:ext cx="384" cy="45"/>
              </a:xfrm>
              <a:custGeom>
                <a:rect b="b" l="l" r="r" t="t"/>
                <a:pathLst>
                  <a:path extrusionOk="0" h="17" w="152">
                    <a:moveTo>
                      <a:pt x="1" y="8"/>
                    </a:moveTo>
                    <a:lnTo>
                      <a:pt x="6" y="7"/>
                    </a:lnTo>
                    <a:lnTo>
                      <a:pt x="11" y="7"/>
                    </a:lnTo>
                    <a:lnTo>
                      <a:pt x="15" y="7"/>
                    </a:lnTo>
                    <a:lnTo>
                      <a:pt x="20" y="7"/>
                    </a:lnTo>
                    <a:lnTo>
                      <a:pt x="25" y="6"/>
                    </a:lnTo>
                    <a:lnTo>
                      <a:pt x="29" y="6"/>
                    </a:lnTo>
                    <a:lnTo>
                      <a:pt x="34" y="6"/>
                    </a:lnTo>
                    <a:lnTo>
                      <a:pt x="39" y="6"/>
                    </a:lnTo>
                    <a:lnTo>
                      <a:pt x="44" y="5"/>
                    </a:lnTo>
                    <a:lnTo>
                      <a:pt x="49" y="5"/>
                    </a:lnTo>
                    <a:lnTo>
                      <a:pt x="53" y="5"/>
                    </a:lnTo>
                    <a:lnTo>
                      <a:pt x="58" y="5"/>
                    </a:lnTo>
                    <a:lnTo>
                      <a:pt x="63" y="4"/>
                    </a:lnTo>
                    <a:lnTo>
                      <a:pt x="68" y="4"/>
                    </a:lnTo>
                    <a:lnTo>
                      <a:pt x="72" y="4"/>
                    </a:lnTo>
                    <a:lnTo>
                      <a:pt x="77" y="4"/>
                    </a:lnTo>
                    <a:lnTo>
                      <a:pt x="82" y="3"/>
                    </a:lnTo>
                    <a:lnTo>
                      <a:pt x="86" y="3"/>
                    </a:lnTo>
                    <a:lnTo>
                      <a:pt x="91" y="3"/>
                    </a:lnTo>
                    <a:lnTo>
                      <a:pt x="96" y="3"/>
                    </a:lnTo>
                    <a:lnTo>
                      <a:pt x="100" y="2"/>
                    </a:lnTo>
                    <a:lnTo>
                      <a:pt x="105" y="2"/>
                    </a:lnTo>
                    <a:lnTo>
                      <a:pt x="109" y="2"/>
                    </a:lnTo>
                    <a:lnTo>
                      <a:pt x="114" y="2"/>
                    </a:lnTo>
                    <a:lnTo>
                      <a:pt x="119" y="1"/>
                    </a:lnTo>
                    <a:lnTo>
                      <a:pt x="124" y="1"/>
                    </a:lnTo>
                    <a:lnTo>
                      <a:pt x="128" y="1"/>
                    </a:lnTo>
                    <a:lnTo>
                      <a:pt x="133" y="1"/>
                    </a:lnTo>
                    <a:lnTo>
                      <a:pt x="137" y="0"/>
                    </a:lnTo>
                    <a:lnTo>
                      <a:pt x="142" y="0"/>
                    </a:lnTo>
                    <a:lnTo>
                      <a:pt x="147" y="0"/>
                    </a:lnTo>
                    <a:lnTo>
                      <a:pt x="151" y="0"/>
                    </a:lnTo>
                    <a:lnTo>
                      <a:pt x="152" y="0"/>
                    </a:lnTo>
                    <a:lnTo>
                      <a:pt x="152" y="1"/>
                    </a:lnTo>
                    <a:lnTo>
                      <a:pt x="152" y="7"/>
                    </a:lnTo>
                    <a:lnTo>
                      <a:pt x="152" y="8"/>
                    </a:lnTo>
                    <a:lnTo>
                      <a:pt x="151" y="9"/>
                    </a:lnTo>
                    <a:lnTo>
                      <a:pt x="147" y="9"/>
                    </a:lnTo>
                    <a:lnTo>
                      <a:pt x="142" y="9"/>
                    </a:lnTo>
                    <a:lnTo>
                      <a:pt x="137" y="9"/>
                    </a:lnTo>
                    <a:lnTo>
                      <a:pt x="133" y="10"/>
                    </a:lnTo>
                    <a:lnTo>
                      <a:pt x="128" y="10"/>
                    </a:lnTo>
                    <a:lnTo>
                      <a:pt x="124" y="10"/>
                    </a:lnTo>
                    <a:lnTo>
                      <a:pt x="119" y="10"/>
                    </a:lnTo>
                    <a:lnTo>
                      <a:pt x="114" y="11"/>
                    </a:lnTo>
                    <a:lnTo>
                      <a:pt x="109" y="11"/>
                    </a:lnTo>
                    <a:lnTo>
                      <a:pt x="105" y="11"/>
                    </a:lnTo>
                    <a:lnTo>
                      <a:pt x="100" y="11"/>
                    </a:lnTo>
                    <a:lnTo>
                      <a:pt x="96" y="12"/>
                    </a:lnTo>
                    <a:lnTo>
                      <a:pt x="91" y="12"/>
                    </a:lnTo>
                    <a:lnTo>
                      <a:pt x="86" y="12"/>
                    </a:lnTo>
                    <a:lnTo>
                      <a:pt x="82" y="12"/>
                    </a:lnTo>
                    <a:lnTo>
                      <a:pt x="77" y="13"/>
                    </a:lnTo>
                    <a:lnTo>
                      <a:pt x="72" y="13"/>
                    </a:lnTo>
                    <a:lnTo>
                      <a:pt x="68" y="13"/>
                    </a:lnTo>
                    <a:lnTo>
                      <a:pt x="63" y="13"/>
                    </a:lnTo>
                    <a:lnTo>
                      <a:pt x="58" y="14"/>
                    </a:lnTo>
                    <a:lnTo>
                      <a:pt x="53" y="14"/>
                    </a:lnTo>
                    <a:lnTo>
                      <a:pt x="49" y="14"/>
                    </a:lnTo>
                    <a:lnTo>
                      <a:pt x="44" y="14"/>
                    </a:lnTo>
                    <a:lnTo>
                      <a:pt x="39" y="15"/>
                    </a:lnTo>
                    <a:lnTo>
                      <a:pt x="34" y="15"/>
                    </a:lnTo>
                    <a:lnTo>
                      <a:pt x="29" y="15"/>
                    </a:lnTo>
                    <a:lnTo>
                      <a:pt x="25" y="15"/>
                    </a:lnTo>
                    <a:lnTo>
                      <a:pt x="20" y="16"/>
                    </a:lnTo>
                    <a:lnTo>
                      <a:pt x="15" y="16"/>
                    </a:lnTo>
                    <a:lnTo>
                      <a:pt x="11" y="16"/>
                    </a:lnTo>
                    <a:lnTo>
                      <a:pt x="6" y="17"/>
                    </a:lnTo>
                    <a:lnTo>
                      <a:pt x="1" y="17"/>
                    </a:lnTo>
                    <a:lnTo>
                      <a:pt x="0" y="16"/>
                    </a:lnTo>
                    <a:lnTo>
                      <a:pt x="0" y="15"/>
                    </a:lnTo>
                    <a:lnTo>
                      <a:pt x="0" y="10"/>
                    </a:lnTo>
                    <a:lnTo>
                      <a:pt x="0" y="8"/>
                    </a:lnTo>
                    <a:lnTo>
                      <a:pt x="1" y="8"/>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4" name="Google Shape;284;p38"/>
              <p:cNvSpPr/>
              <p:nvPr/>
            </p:nvSpPr>
            <p:spPr>
              <a:xfrm>
                <a:off x="4440" y="3954"/>
                <a:ext cx="382" cy="40"/>
              </a:xfrm>
              <a:custGeom>
                <a:rect b="b" l="l" r="r" t="t"/>
                <a:pathLst>
                  <a:path extrusionOk="0" h="15" w="151">
                    <a:moveTo>
                      <a:pt x="1" y="8"/>
                    </a:moveTo>
                    <a:lnTo>
                      <a:pt x="5" y="8"/>
                    </a:lnTo>
                    <a:lnTo>
                      <a:pt x="10" y="8"/>
                    </a:lnTo>
                    <a:lnTo>
                      <a:pt x="15" y="7"/>
                    </a:lnTo>
                    <a:lnTo>
                      <a:pt x="20" y="7"/>
                    </a:lnTo>
                    <a:lnTo>
                      <a:pt x="24" y="7"/>
                    </a:lnTo>
                    <a:lnTo>
                      <a:pt x="29" y="7"/>
                    </a:lnTo>
                    <a:lnTo>
                      <a:pt x="34" y="6"/>
                    </a:lnTo>
                    <a:lnTo>
                      <a:pt x="39" y="6"/>
                    </a:lnTo>
                    <a:lnTo>
                      <a:pt x="43" y="6"/>
                    </a:lnTo>
                    <a:lnTo>
                      <a:pt x="48" y="6"/>
                    </a:lnTo>
                    <a:lnTo>
                      <a:pt x="53" y="5"/>
                    </a:lnTo>
                    <a:lnTo>
                      <a:pt x="57" y="5"/>
                    </a:lnTo>
                    <a:lnTo>
                      <a:pt x="62" y="5"/>
                    </a:lnTo>
                    <a:lnTo>
                      <a:pt x="67" y="5"/>
                    </a:lnTo>
                    <a:lnTo>
                      <a:pt x="71" y="4"/>
                    </a:lnTo>
                    <a:lnTo>
                      <a:pt x="76" y="4"/>
                    </a:lnTo>
                    <a:lnTo>
                      <a:pt x="81" y="4"/>
                    </a:lnTo>
                    <a:lnTo>
                      <a:pt x="85" y="3"/>
                    </a:lnTo>
                    <a:lnTo>
                      <a:pt x="90" y="3"/>
                    </a:lnTo>
                    <a:lnTo>
                      <a:pt x="94" y="3"/>
                    </a:lnTo>
                    <a:lnTo>
                      <a:pt x="99" y="3"/>
                    </a:lnTo>
                    <a:lnTo>
                      <a:pt x="104" y="2"/>
                    </a:lnTo>
                    <a:lnTo>
                      <a:pt x="108" y="2"/>
                    </a:lnTo>
                    <a:lnTo>
                      <a:pt x="113" y="2"/>
                    </a:lnTo>
                    <a:lnTo>
                      <a:pt x="117" y="2"/>
                    </a:lnTo>
                    <a:lnTo>
                      <a:pt x="122" y="1"/>
                    </a:lnTo>
                    <a:lnTo>
                      <a:pt x="126" y="1"/>
                    </a:lnTo>
                    <a:lnTo>
                      <a:pt x="131" y="1"/>
                    </a:lnTo>
                    <a:lnTo>
                      <a:pt x="136" y="1"/>
                    </a:lnTo>
                    <a:lnTo>
                      <a:pt x="140" y="0"/>
                    </a:lnTo>
                    <a:lnTo>
                      <a:pt x="145" y="0"/>
                    </a:lnTo>
                    <a:lnTo>
                      <a:pt x="150" y="0"/>
                    </a:lnTo>
                    <a:lnTo>
                      <a:pt x="151" y="1"/>
                    </a:lnTo>
                    <a:lnTo>
                      <a:pt x="151" y="5"/>
                    </a:lnTo>
                    <a:lnTo>
                      <a:pt x="150" y="6"/>
                    </a:lnTo>
                    <a:lnTo>
                      <a:pt x="145" y="7"/>
                    </a:lnTo>
                    <a:lnTo>
                      <a:pt x="140" y="7"/>
                    </a:lnTo>
                    <a:lnTo>
                      <a:pt x="136" y="7"/>
                    </a:lnTo>
                    <a:lnTo>
                      <a:pt x="131" y="7"/>
                    </a:lnTo>
                    <a:lnTo>
                      <a:pt x="126" y="8"/>
                    </a:lnTo>
                    <a:lnTo>
                      <a:pt x="122" y="8"/>
                    </a:lnTo>
                    <a:lnTo>
                      <a:pt x="117" y="8"/>
                    </a:lnTo>
                    <a:lnTo>
                      <a:pt x="113" y="8"/>
                    </a:lnTo>
                    <a:lnTo>
                      <a:pt x="108" y="9"/>
                    </a:lnTo>
                    <a:lnTo>
                      <a:pt x="104" y="9"/>
                    </a:lnTo>
                    <a:lnTo>
                      <a:pt x="99" y="9"/>
                    </a:lnTo>
                    <a:lnTo>
                      <a:pt x="94" y="9"/>
                    </a:lnTo>
                    <a:lnTo>
                      <a:pt x="90" y="10"/>
                    </a:lnTo>
                    <a:lnTo>
                      <a:pt x="85" y="10"/>
                    </a:lnTo>
                    <a:lnTo>
                      <a:pt x="81" y="10"/>
                    </a:lnTo>
                    <a:lnTo>
                      <a:pt x="76" y="10"/>
                    </a:lnTo>
                    <a:lnTo>
                      <a:pt x="71" y="11"/>
                    </a:lnTo>
                    <a:lnTo>
                      <a:pt x="67" y="11"/>
                    </a:lnTo>
                    <a:lnTo>
                      <a:pt x="62" y="11"/>
                    </a:lnTo>
                    <a:lnTo>
                      <a:pt x="57" y="12"/>
                    </a:lnTo>
                    <a:lnTo>
                      <a:pt x="53" y="12"/>
                    </a:lnTo>
                    <a:lnTo>
                      <a:pt x="48" y="12"/>
                    </a:lnTo>
                    <a:lnTo>
                      <a:pt x="43" y="12"/>
                    </a:lnTo>
                    <a:lnTo>
                      <a:pt x="39" y="13"/>
                    </a:lnTo>
                    <a:lnTo>
                      <a:pt x="34" y="13"/>
                    </a:lnTo>
                    <a:lnTo>
                      <a:pt x="29" y="13"/>
                    </a:lnTo>
                    <a:lnTo>
                      <a:pt x="24" y="13"/>
                    </a:lnTo>
                    <a:lnTo>
                      <a:pt x="20" y="14"/>
                    </a:lnTo>
                    <a:lnTo>
                      <a:pt x="15" y="14"/>
                    </a:lnTo>
                    <a:lnTo>
                      <a:pt x="10" y="14"/>
                    </a:lnTo>
                    <a:lnTo>
                      <a:pt x="5" y="14"/>
                    </a:lnTo>
                    <a:lnTo>
                      <a:pt x="1" y="15"/>
                    </a:lnTo>
                    <a:lnTo>
                      <a:pt x="0" y="14"/>
                    </a:lnTo>
                    <a:lnTo>
                      <a:pt x="0" y="13"/>
                    </a:lnTo>
                    <a:lnTo>
                      <a:pt x="0" y="9"/>
                    </a:lnTo>
                    <a:lnTo>
                      <a:pt x="0" y="8"/>
                    </a:lnTo>
                    <a:lnTo>
                      <a:pt x="1" y="8"/>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5" name="Google Shape;285;p38"/>
              <p:cNvSpPr/>
              <p:nvPr/>
            </p:nvSpPr>
            <p:spPr>
              <a:xfrm>
                <a:off x="4440" y="3957"/>
                <a:ext cx="382" cy="34"/>
              </a:xfrm>
              <a:custGeom>
                <a:rect b="b" l="l" r="r" t="t"/>
                <a:pathLst>
                  <a:path extrusionOk="0" h="13" w="151">
                    <a:moveTo>
                      <a:pt x="1" y="8"/>
                    </a:moveTo>
                    <a:lnTo>
                      <a:pt x="5" y="7"/>
                    </a:lnTo>
                    <a:lnTo>
                      <a:pt x="10" y="7"/>
                    </a:lnTo>
                    <a:lnTo>
                      <a:pt x="15" y="7"/>
                    </a:lnTo>
                    <a:lnTo>
                      <a:pt x="20" y="7"/>
                    </a:lnTo>
                    <a:lnTo>
                      <a:pt x="24" y="6"/>
                    </a:lnTo>
                    <a:lnTo>
                      <a:pt x="29" y="6"/>
                    </a:lnTo>
                    <a:lnTo>
                      <a:pt x="34" y="6"/>
                    </a:lnTo>
                    <a:lnTo>
                      <a:pt x="39" y="6"/>
                    </a:lnTo>
                    <a:lnTo>
                      <a:pt x="43" y="5"/>
                    </a:lnTo>
                    <a:lnTo>
                      <a:pt x="48" y="5"/>
                    </a:lnTo>
                    <a:lnTo>
                      <a:pt x="53" y="5"/>
                    </a:lnTo>
                    <a:lnTo>
                      <a:pt x="57" y="5"/>
                    </a:lnTo>
                    <a:lnTo>
                      <a:pt x="62" y="4"/>
                    </a:lnTo>
                    <a:lnTo>
                      <a:pt x="67" y="4"/>
                    </a:lnTo>
                    <a:lnTo>
                      <a:pt x="71" y="4"/>
                    </a:lnTo>
                    <a:lnTo>
                      <a:pt x="76" y="4"/>
                    </a:lnTo>
                    <a:lnTo>
                      <a:pt x="81" y="3"/>
                    </a:lnTo>
                    <a:lnTo>
                      <a:pt x="85" y="3"/>
                    </a:lnTo>
                    <a:lnTo>
                      <a:pt x="90" y="3"/>
                    </a:lnTo>
                    <a:lnTo>
                      <a:pt x="94" y="3"/>
                    </a:lnTo>
                    <a:lnTo>
                      <a:pt x="99" y="2"/>
                    </a:lnTo>
                    <a:lnTo>
                      <a:pt x="104" y="2"/>
                    </a:lnTo>
                    <a:lnTo>
                      <a:pt x="108" y="2"/>
                    </a:lnTo>
                    <a:lnTo>
                      <a:pt x="113" y="2"/>
                    </a:lnTo>
                    <a:lnTo>
                      <a:pt x="117" y="1"/>
                    </a:lnTo>
                    <a:lnTo>
                      <a:pt x="122" y="1"/>
                    </a:lnTo>
                    <a:lnTo>
                      <a:pt x="126" y="1"/>
                    </a:lnTo>
                    <a:lnTo>
                      <a:pt x="131" y="1"/>
                    </a:lnTo>
                    <a:lnTo>
                      <a:pt x="136" y="0"/>
                    </a:lnTo>
                    <a:lnTo>
                      <a:pt x="140" y="0"/>
                    </a:lnTo>
                    <a:lnTo>
                      <a:pt x="145" y="0"/>
                    </a:lnTo>
                    <a:lnTo>
                      <a:pt x="150" y="0"/>
                    </a:lnTo>
                    <a:lnTo>
                      <a:pt x="151" y="1"/>
                    </a:lnTo>
                    <a:lnTo>
                      <a:pt x="151" y="4"/>
                    </a:lnTo>
                    <a:lnTo>
                      <a:pt x="150" y="4"/>
                    </a:lnTo>
                    <a:lnTo>
                      <a:pt x="150" y="5"/>
                    </a:lnTo>
                    <a:lnTo>
                      <a:pt x="145" y="5"/>
                    </a:lnTo>
                    <a:lnTo>
                      <a:pt x="140" y="5"/>
                    </a:lnTo>
                    <a:lnTo>
                      <a:pt x="136" y="5"/>
                    </a:lnTo>
                    <a:lnTo>
                      <a:pt x="131" y="6"/>
                    </a:lnTo>
                    <a:lnTo>
                      <a:pt x="126" y="6"/>
                    </a:lnTo>
                    <a:lnTo>
                      <a:pt x="122" y="6"/>
                    </a:lnTo>
                    <a:lnTo>
                      <a:pt x="117" y="6"/>
                    </a:lnTo>
                    <a:lnTo>
                      <a:pt x="113" y="7"/>
                    </a:lnTo>
                    <a:lnTo>
                      <a:pt x="108" y="7"/>
                    </a:lnTo>
                    <a:lnTo>
                      <a:pt x="104" y="7"/>
                    </a:lnTo>
                    <a:lnTo>
                      <a:pt x="99" y="7"/>
                    </a:lnTo>
                    <a:lnTo>
                      <a:pt x="94" y="8"/>
                    </a:lnTo>
                    <a:lnTo>
                      <a:pt x="90" y="8"/>
                    </a:lnTo>
                    <a:lnTo>
                      <a:pt x="85" y="8"/>
                    </a:lnTo>
                    <a:lnTo>
                      <a:pt x="81" y="8"/>
                    </a:lnTo>
                    <a:lnTo>
                      <a:pt x="76" y="9"/>
                    </a:lnTo>
                    <a:lnTo>
                      <a:pt x="71" y="9"/>
                    </a:lnTo>
                    <a:lnTo>
                      <a:pt x="67" y="9"/>
                    </a:lnTo>
                    <a:lnTo>
                      <a:pt x="62" y="9"/>
                    </a:lnTo>
                    <a:lnTo>
                      <a:pt x="57" y="10"/>
                    </a:lnTo>
                    <a:lnTo>
                      <a:pt x="53" y="10"/>
                    </a:lnTo>
                    <a:lnTo>
                      <a:pt x="48" y="10"/>
                    </a:lnTo>
                    <a:lnTo>
                      <a:pt x="43" y="10"/>
                    </a:lnTo>
                    <a:lnTo>
                      <a:pt x="39" y="11"/>
                    </a:lnTo>
                    <a:lnTo>
                      <a:pt x="34" y="11"/>
                    </a:lnTo>
                    <a:lnTo>
                      <a:pt x="29" y="11"/>
                    </a:lnTo>
                    <a:lnTo>
                      <a:pt x="24" y="11"/>
                    </a:lnTo>
                    <a:lnTo>
                      <a:pt x="20" y="12"/>
                    </a:lnTo>
                    <a:lnTo>
                      <a:pt x="15" y="12"/>
                    </a:lnTo>
                    <a:lnTo>
                      <a:pt x="10" y="12"/>
                    </a:lnTo>
                    <a:lnTo>
                      <a:pt x="5" y="13"/>
                    </a:lnTo>
                    <a:lnTo>
                      <a:pt x="1" y="13"/>
                    </a:lnTo>
                    <a:lnTo>
                      <a:pt x="0" y="13"/>
                    </a:lnTo>
                    <a:lnTo>
                      <a:pt x="0" y="12"/>
                    </a:lnTo>
                    <a:lnTo>
                      <a:pt x="0" y="9"/>
                    </a:lnTo>
                    <a:lnTo>
                      <a:pt x="0" y="8"/>
                    </a:lnTo>
                    <a:lnTo>
                      <a:pt x="1" y="8"/>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38"/>
              <p:cNvSpPr/>
              <p:nvPr/>
            </p:nvSpPr>
            <p:spPr>
              <a:xfrm>
                <a:off x="4440" y="3957"/>
                <a:ext cx="379" cy="32"/>
              </a:xfrm>
              <a:custGeom>
                <a:rect b="b" l="l" r="r" t="t"/>
                <a:pathLst>
                  <a:path extrusionOk="0" h="12" w="150">
                    <a:moveTo>
                      <a:pt x="2" y="8"/>
                    </a:moveTo>
                    <a:lnTo>
                      <a:pt x="6" y="8"/>
                    </a:lnTo>
                    <a:lnTo>
                      <a:pt x="11" y="7"/>
                    </a:lnTo>
                    <a:lnTo>
                      <a:pt x="15" y="7"/>
                    </a:lnTo>
                    <a:lnTo>
                      <a:pt x="20" y="7"/>
                    </a:lnTo>
                    <a:lnTo>
                      <a:pt x="25" y="7"/>
                    </a:lnTo>
                    <a:lnTo>
                      <a:pt x="30" y="6"/>
                    </a:lnTo>
                    <a:lnTo>
                      <a:pt x="34" y="6"/>
                    </a:lnTo>
                    <a:lnTo>
                      <a:pt x="39" y="6"/>
                    </a:lnTo>
                    <a:lnTo>
                      <a:pt x="44" y="6"/>
                    </a:lnTo>
                    <a:lnTo>
                      <a:pt x="48" y="5"/>
                    </a:lnTo>
                    <a:lnTo>
                      <a:pt x="53" y="5"/>
                    </a:lnTo>
                    <a:lnTo>
                      <a:pt x="58" y="5"/>
                    </a:lnTo>
                    <a:lnTo>
                      <a:pt x="62" y="5"/>
                    </a:lnTo>
                    <a:lnTo>
                      <a:pt x="67" y="4"/>
                    </a:lnTo>
                    <a:lnTo>
                      <a:pt x="71" y="4"/>
                    </a:lnTo>
                    <a:lnTo>
                      <a:pt x="76" y="4"/>
                    </a:lnTo>
                    <a:lnTo>
                      <a:pt x="81" y="4"/>
                    </a:lnTo>
                    <a:lnTo>
                      <a:pt x="85" y="4"/>
                    </a:lnTo>
                    <a:lnTo>
                      <a:pt x="90" y="3"/>
                    </a:lnTo>
                    <a:lnTo>
                      <a:pt x="95" y="3"/>
                    </a:lnTo>
                    <a:lnTo>
                      <a:pt x="99" y="3"/>
                    </a:lnTo>
                    <a:lnTo>
                      <a:pt x="104" y="2"/>
                    </a:lnTo>
                    <a:lnTo>
                      <a:pt x="108" y="2"/>
                    </a:lnTo>
                    <a:lnTo>
                      <a:pt x="113" y="2"/>
                    </a:lnTo>
                    <a:lnTo>
                      <a:pt x="117" y="2"/>
                    </a:lnTo>
                    <a:lnTo>
                      <a:pt x="122" y="1"/>
                    </a:lnTo>
                    <a:lnTo>
                      <a:pt x="126" y="1"/>
                    </a:lnTo>
                    <a:lnTo>
                      <a:pt x="131" y="1"/>
                    </a:lnTo>
                    <a:lnTo>
                      <a:pt x="135" y="1"/>
                    </a:lnTo>
                    <a:lnTo>
                      <a:pt x="140" y="0"/>
                    </a:lnTo>
                    <a:lnTo>
                      <a:pt x="145" y="0"/>
                    </a:lnTo>
                    <a:lnTo>
                      <a:pt x="149" y="0"/>
                    </a:lnTo>
                    <a:lnTo>
                      <a:pt x="150" y="0"/>
                    </a:lnTo>
                    <a:lnTo>
                      <a:pt x="150" y="1"/>
                    </a:lnTo>
                    <a:lnTo>
                      <a:pt x="150" y="3"/>
                    </a:lnTo>
                    <a:lnTo>
                      <a:pt x="149" y="4"/>
                    </a:lnTo>
                    <a:lnTo>
                      <a:pt x="145" y="4"/>
                    </a:lnTo>
                    <a:lnTo>
                      <a:pt x="140" y="4"/>
                    </a:lnTo>
                    <a:lnTo>
                      <a:pt x="135" y="4"/>
                    </a:lnTo>
                    <a:lnTo>
                      <a:pt x="131" y="5"/>
                    </a:lnTo>
                    <a:lnTo>
                      <a:pt x="126" y="5"/>
                    </a:lnTo>
                    <a:lnTo>
                      <a:pt x="122" y="5"/>
                    </a:lnTo>
                    <a:lnTo>
                      <a:pt x="117" y="5"/>
                    </a:lnTo>
                    <a:lnTo>
                      <a:pt x="113" y="6"/>
                    </a:lnTo>
                    <a:lnTo>
                      <a:pt x="108" y="6"/>
                    </a:lnTo>
                    <a:lnTo>
                      <a:pt x="104" y="6"/>
                    </a:lnTo>
                    <a:lnTo>
                      <a:pt x="99" y="6"/>
                    </a:lnTo>
                    <a:lnTo>
                      <a:pt x="95" y="7"/>
                    </a:lnTo>
                    <a:lnTo>
                      <a:pt x="90" y="7"/>
                    </a:lnTo>
                    <a:lnTo>
                      <a:pt x="85" y="7"/>
                    </a:lnTo>
                    <a:lnTo>
                      <a:pt x="81" y="7"/>
                    </a:lnTo>
                    <a:lnTo>
                      <a:pt x="76" y="8"/>
                    </a:lnTo>
                    <a:lnTo>
                      <a:pt x="71" y="8"/>
                    </a:lnTo>
                    <a:lnTo>
                      <a:pt x="67" y="8"/>
                    </a:lnTo>
                    <a:lnTo>
                      <a:pt x="62" y="8"/>
                    </a:lnTo>
                    <a:lnTo>
                      <a:pt x="58" y="9"/>
                    </a:lnTo>
                    <a:lnTo>
                      <a:pt x="53" y="9"/>
                    </a:lnTo>
                    <a:lnTo>
                      <a:pt x="48" y="9"/>
                    </a:lnTo>
                    <a:lnTo>
                      <a:pt x="44" y="9"/>
                    </a:lnTo>
                    <a:lnTo>
                      <a:pt x="39" y="10"/>
                    </a:lnTo>
                    <a:lnTo>
                      <a:pt x="34" y="10"/>
                    </a:lnTo>
                    <a:lnTo>
                      <a:pt x="30" y="10"/>
                    </a:lnTo>
                    <a:lnTo>
                      <a:pt x="25" y="11"/>
                    </a:lnTo>
                    <a:lnTo>
                      <a:pt x="20" y="11"/>
                    </a:lnTo>
                    <a:lnTo>
                      <a:pt x="15" y="11"/>
                    </a:lnTo>
                    <a:lnTo>
                      <a:pt x="11" y="11"/>
                    </a:lnTo>
                    <a:lnTo>
                      <a:pt x="6" y="12"/>
                    </a:lnTo>
                    <a:lnTo>
                      <a:pt x="2" y="12"/>
                    </a:lnTo>
                    <a:lnTo>
                      <a:pt x="1" y="12"/>
                    </a:lnTo>
                    <a:lnTo>
                      <a:pt x="0" y="11"/>
                    </a:lnTo>
                    <a:lnTo>
                      <a:pt x="0" y="9"/>
                    </a:lnTo>
                    <a:lnTo>
                      <a:pt x="1" y="8"/>
                    </a:lnTo>
                    <a:lnTo>
                      <a:pt x="2" y="8"/>
                    </a:lnTo>
                    <a:close/>
                  </a:path>
                </a:pathLst>
              </a:custGeom>
              <a:solidFill>
                <a:srgbClr val="8AB4D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7" name="Google Shape;287;p38"/>
              <p:cNvSpPr/>
              <p:nvPr/>
            </p:nvSpPr>
            <p:spPr>
              <a:xfrm>
                <a:off x="4443" y="3957"/>
                <a:ext cx="376" cy="29"/>
              </a:xfrm>
              <a:custGeom>
                <a:rect b="b" l="l" r="r" t="t"/>
                <a:pathLst>
                  <a:path extrusionOk="0" h="11" w="149">
                    <a:moveTo>
                      <a:pt x="1" y="8"/>
                    </a:moveTo>
                    <a:lnTo>
                      <a:pt x="6" y="8"/>
                    </a:lnTo>
                    <a:lnTo>
                      <a:pt x="10" y="8"/>
                    </a:lnTo>
                    <a:lnTo>
                      <a:pt x="15" y="7"/>
                    </a:lnTo>
                    <a:lnTo>
                      <a:pt x="20" y="7"/>
                    </a:lnTo>
                    <a:lnTo>
                      <a:pt x="24" y="7"/>
                    </a:lnTo>
                    <a:lnTo>
                      <a:pt x="29" y="7"/>
                    </a:lnTo>
                    <a:lnTo>
                      <a:pt x="34" y="6"/>
                    </a:lnTo>
                    <a:lnTo>
                      <a:pt x="39" y="6"/>
                    </a:lnTo>
                    <a:lnTo>
                      <a:pt x="43" y="6"/>
                    </a:lnTo>
                    <a:lnTo>
                      <a:pt x="48" y="6"/>
                    </a:lnTo>
                    <a:lnTo>
                      <a:pt x="52" y="5"/>
                    </a:lnTo>
                    <a:lnTo>
                      <a:pt x="57" y="5"/>
                    </a:lnTo>
                    <a:lnTo>
                      <a:pt x="62" y="5"/>
                    </a:lnTo>
                    <a:lnTo>
                      <a:pt x="66" y="5"/>
                    </a:lnTo>
                    <a:lnTo>
                      <a:pt x="71" y="4"/>
                    </a:lnTo>
                    <a:lnTo>
                      <a:pt x="75" y="4"/>
                    </a:lnTo>
                    <a:lnTo>
                      <a:pt x="80" y="4"/>
                    </a:lnTo>
                    <a:lnTo>
                      <a:pt x="84" y="4"/>
                    </a:lnTo>
                    <a:lnTo>
                      <a:pt x="89" y="3"/>
                    </a:lnTo>
                    <a:lnTo>
                      <a:pt x="94" y="3"/>
                    </a:lnTo>
                    <a:lnTo>
                      <a:pt x="98" y="3"/>
                    </a:lnTo>
                    <a:lnTo>
                      <a:pt x="103" y="3"/>
                    </a:lnTo>
                    <a:lnTo>
                      <a:pt x="107" y="2"/>
                    </a:lnTo>
                    <a:lnTo>
                      <a:pt x="112" y="2"/>
                    </a:lnTo>
                    <a:lnTo>
                      <a:pt x="116" y="2"/>
                    </a:lnTo>
                    <a:lnTo>
                      <a:pt x="121" y="2"/>
                    </a:lnTo>
                    <a:lnTo>
                      <a:pt x="125" y="1"/>
                    </a:lnTo>
                    <a:lnTo>
                      <a:pt x="130" y="1"/>
                    </a:lnTo>
                    <a:lnTo>
                      <a:pt x="134" y="1"/>
                    </a:lnTo>
                    <a:lnTo>
                      <a:pt x="139" y="1"/>
                    </a:lnTo>
                    <a:lnTo>
                      <a:pt x="143" y="0"/>
                    </a:lnTo>
                    <a:lnTo>
                      <a:pt x="149" y="0"/>
                    </a:lnTo>
                    <a:lnTo>
                      <a:pt x="149" y="1"/>
                    </a:lnTo>
                    <a:lnTo>
                      <a:pt x="149" y="2"/>
                    </a:lnTo>
                    <a:lnTo>
                      <a:pt x="148" y="3"/>
                    </a:lnTo>
                    <a:lnTo>
                      <a:pt x="143" y="3"/>
                    </a:lnTo>
                    <a:lnTo>
                      <a:pt x="139" y="3"/>
                    </a:lnTo>
                    <a:lnTo>
                      <a:pt x="134" y="3"/>
                    </a:lnTo>
                    <a:lnTo>
                      <a:pt x="130" y="4"/>
                    </a:lnTo>
                    <a:lnTo>
                      <a:pt x="125" y="4"/>
                    </a:lnTo>
                    <a:lnTo>
                      <a:pt x="121" y="4"/>
                    </a:lnTo>
                    <a:lnTo>
                      <a:pt x="116" y="4"/>
                    </a:lnTo>
                    <a:lnTo>
                      <a:pt x="112" y="5"/>
                    </a:lnTo>
                    <a:lnTo>
                      <a:pt x="107" y="5"/>
                    </a:lnTo>
                    <a:lnTo>
                      <a:pt x="103" y="5"/>
                    </a:lnTo>
                    <a:lnTo>
                      <a:pt x="98" y="5"/>
                    </a:lnTo>
                    <a:lnTo>
                      <a:pt x="94" y="6"/>
                    </a:lnTo>
                    <a:lnTo>
                      <a:pt x="89" y="6"/>
                    </a:lnTo>
                    <a:lnTo>
                      <a:pt x="84" y="6"/>
                    </a:lnTo>
                    <a:lnTo>
                      <a:pt x="80" y="6"/>
                    </a:lnTo>
                    <a:lnTo>
                      <a:pt x="75" y="7"/>
                    </a:lnTo>
                    <a:lnTo>
                      <a:pt x="71" y="7"/>
                    </a:lnTo>
                    <a:lnTo>
                      <a:pt x="66" y="7"/>
                    </a:lnTo>
                    <a:lnTo>
                      <a:pt x="62" y="7"/>
                    </a:lnTo>
                    <a:lnTo>
                      <a:pt x="57" y="8"/>
                    </a:lnTo>
                    <a:lnTo>
                      <a:pt x="52" y="8"/>
                    </a:lnTo>
                    <a:lnTo>
                      <a:pt x="48" y="8"/>
                    </a:lnTo>
                    <a:lnTo>
                      <a:pt x="43" y="8"/>
                    </a:lnTo>
                    <a:lnTo>
                      <a:pt x="39" y="9"/>
                    </a:lnTo>
                    <a:lnTo>
                      <a:pt x="34" y="9"/>
                    </a:lnTo>
                    <a:lnTo>
                      <a:pt x="29" y="9"/>
                    </a:lnTo>
                    <a:lnTo>
                      <a:pt x="24" y="9"/>
                    </a:lnTo>
                    <a:lnTo>
                      <a:pt x="20" y="10"/>
                    </a:lnTo>
                    <a:lnTo>
                      <a:pt x="15" y="10"/>
                    </a:lnTo>
                    <a:lnTo>
                      <a:pt x="10" y="10"/>
                    </a:lnTo>
                    <a:lnTo>
                      <a:pt x="6" y="10"/>
                    </a:lnTo>
                    <a:lnTo>
                      <a:pt x="1" y="11"/>
                    </a:lnTo>
                    <a:lnTo>
                      <a:pt x="0" y="11"/>
                    </a:lnTo>
                    <a:lnTo>
                      <a:pt x="0" y="10"/>
                    </a:lnTo>
                    <a:lnTo>
                      <a:pt x="0" y="9"/>
                    </a:lnTo>
                    <a:lnTo>
                      <a:pt x="0" y="8"/>
                    </a:lnTo>
                    <a:lnTo>
                      <a:pt x="1" y="8"/>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8" name="Google Shape;288;p38"/>
              <p:cNvSpPr/>
              <p:nvPr/>
            </p:nvSpPr>
            <p:spPr>
              <a:xfrm>
                <a:off x="4445" y="3957"/>
                <a:ext cx="374" cy="24"/>
              </a:xfrm>
              <a:custGeom>
                <a:rect b="b" l="l" r="r" t="t"/>
                <a:pathLst>
                  <a:path extrusionOk="0" h="9" w="148">
                    <a:moveTo>
                      <a:pt x="1" y="8"/>
                    </a:moveTo>
                    <a:lnTo>
                      <a:pt x="6" y="8"/>
                    </a:lnTo>
                    <a:lnTo>
                      <a:pt x="10" y="8"/>
                    </a:lnTo>
                    <a:lnTo>
                      <a:pt x="15" y="8"/>
                    </a:lnTo>
                    <a:lnTo>
                      <a:pt x="20" y="7"/>
                    </a:lnTo>
                    <a:lnTo>
                      <a:pt x="24" y="7"/>
                    </a:lnTo>
                    <a:lnTo>
                      <a:pt x="29" y="7"/>
                    </a:lnTo>
                    <a:lnTo>
                      <a:pt x="33" y="7"/>
                    </a:lnTo>
                    <a:lnTo>
                      <a:pt x="38" y="6"/>
                    </a:lnTo>
                    <a:lnTo>
                      <a:pt x="43" y="6"/>
                    </a:lnTo>
                    <a:lnTo>
                      <a:pt x="47" y="6"/>
                    </a:lnTo>
                    <a:lnTo>
                      <a:pt x="52" y="6"/>
                    </a:lnTo>
                    <a:lnTo>
                      <a:pt x="56" y="5"/>
                    </a:lnTo>
                    <a:lnTo>
                      <a:pt x="61" y="5"/>
                    </a:lnTo>
                    <a:lnTo>
                      <a:pt x="65" y="5"/>
                    </a:lnTo>
                    <a:lnTo>
                      <a:pt x="70" y="5"/>
                    </a:lnTo>
                    <a:lnTo>
                      <a:pt x="75" y="4"/>
                    </a:lnTo>
                    <a:lnTo>
                      <a:pt x="79" y="4"/>
                    </a:lnTo>
                    <a:lnTo>
                      <a:pt x="84" y="4"/>
                    </a:lnTo>
                    <a:lnTo>
                      <a:pt x="88" y="4"/>
                    </a:lnTo>
                    <a:lnTo>
                      <a:pt x="93" y="3"/>
                    </a:lnTo>
                    <a:lnTo>
                      <a:pt x="97" y="3"/>
                    </a:lnTo>
                    <a:lnTo>
                      <a:pt x="102" y="3"/>
                    </a:lnTo>
                    <a:lnTo>
                      <a:pt x="106" y="2"/>
                    </a:lnTo>
                    <a:lnTo>
                      <a:pt x="111" y="2"/>
                    </a:lnTo>
                    <a:lnTo>
                      <a:pt x="115" y="2"/>
                    </a:lnTo>
                    <a:lnTo>
                      <a:pt x="120" y="2"/>
                    </a:lnTo>
                    <a:lnTo>
                      <a:pt x="124" y="1"/>
                    </a:lnTo>
                    <a:lnTo>
                      <a:pt x="129" y="1"/>
                    </a:lnTo>
                    <a:lnTo>
                      <a:pt x="133" y="1"/>
                    </a:lnTo>
                    <a:lnTo>
                      <a:pt x="138" y="1"/>
                    </a:lnTo>
                    <a:lnTo>
                      <a:pt x="142" y="1"/>
                    </a:lnTo>
                    <a:lnTo>
                      <a:pt x="147" y="0"/>
                    </a:lnTo>
                    <a:lnTo>
                      <a:pt x="148" y="0"/>
                    </a:lnTo>
                    <a:lnTo>
                      <a:pt x="148" y="1"/>
                    </a:lnTo>
                    <a:lnTo>
                      <a:pt x="147" y="1"/>
                    </a:lnTo>
                    <a:lnTo>
                      <a:pt x="142" y="1"/>
                    </a:lnTo>
                    <a:lnTo>
                      <a:pt x="138" y="2"/>
                    </a:lnTo>
                    <a:lnTo>
                      <a:pt x="133" y="2"/>
                    </a:lnTo>
                    <a:lnTo>
                      <a:pt x="129" y="2"/>
                    </a:lnTo>
                    <a:lnTo>
                      <a:pt x="124" y="2"/>
                    </a:lnTo>
                    <a:lnTo>
                      <a:pt x="120" y="3"/>
                    </a:lnTo>
                    <a:lnTo>
                      <a:pt x="115" y="3"/>
                    </a:lnTo>
                    <a:lnTo>
                      <a:pt x="111" y="3"/>
                    </a:lnTo>
                    <a:lnTo>
                      <a:pt x="106" y="3"/>
                    </a:lnTo>
                    <a:lnTo>
                      <a:pt x="102" y="4"/>
                    </a:lnTo>
                    <a:lnTo>
                      <a:pt x="97" y="4"/>
                    </a:lnTo>
                    <a:lnTo>
                      <a:pt x="93" y="4"/>
                    </a:lnTo>
                    <a:lnTo>
                      <a:pt x="88" y="4"/>
                    </a:lnTo>
                    <a:lnTo>
                      <a:pt x="84" y="5"/>
                    </a:lnTo>
                    <a:lnTo>
                      <a:pt x="79" y="5"/>
                    </a:lnTo>
                    <a:lnTo>
                      <a:pt x="75" y="5"/>
                    </a:lnTo>
                    <a:lnTo>
                      <a:pt x="70" y="5"/>
                    </a:lnTo>
                    <a:lnTo>
                      <a:pt x="65" y="6"/>
                    </a:lnTo>
                    <a:lnTo>
                      <a:pt x="61" y="6"/>
                    </a:lnTo>
                    <a:lnTo>
                      <a:pt x="56" y="6"/>
                    </a:lnTo>
                    <a:lnTo>
                      <a:pt x="52" y="6"/>
                    </a:lnTo>
                    <a:lnTo>
                      <a:pt x="47" y="7"/>
                    </a:lnTo>
                    <a:lnTo>
                      <a:pt x="43" y="7"/>
                    </a:lnTo>
                    <a:lnTo>
                      <a:pt x="38" y="7"/>
                    </a:lnTo>
                    <a:lnTo>
                      <a:pt x="33" y="7"/>
                    </a:lnTo>
                    <a:lnTo>
                      <a:pt x="29" y="8"/>
                    </a:lnTo>
                    <a:lnTo>
                      <a:pt x="24" y="8"/>
                    </a:lnTo>
                    <a:lnTo>
                      <a:pt x="20" y="8"/>
                    </a:lnTo>
                    <a:lnTo>
                      <a:pt x="15" y="8"/>
                    </a:lnTo>
                    <a:lnTo>
                      <a:pt x="10" y="9"/>
                    </a:lnTo>
                    <a:lnTo>
                      <a:pt x="6" y="9"/>
                    </a:lnTo>
                    <a:lnTo>
                      <a:pt x="1" y="9"/>
                    </a:lnTo>
                    <a:lnTo>
                      <a:pt x="0" y="9"/>
                    </a:lnTo>
                    <a:lnTo>
                      <a:pt x="0" y="8"/>
                    </a:lnTo>
                    <a:lnTo>
                      <a:pt x="1" y="8"/>
                    </a:lnTo>
                    <a:close/>
                  </a:path>
                </a:pathLst>
              </a:custGeom>
              <a:solidFill>
                <a:srgbClr val="AFD0D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p38"/>
              <p:cNvSpPr/>
              <p:nvPr/>
            </p:nvSpPr>
            <p:spPr>
              <a:xfrm>
                <a:off x="4597" y="3967"/>
                <a:ext cx="71" cy="14"/>
              </a:xfrm>
              <a:custGeom>
                <a:rect b="b" l="l" r="r" t="t"/>
                <a:pathLst>
                  <a:path extrusionOk="0" h="5" w="28">
                    <a:moveTo>
                      <a:pt x="0" y="1"/>
                    </a:moveTo>
                    <a:lnTo>
                      <a:pt x="2" y="1"/>
                    </a:lnTo>
                    <a:lnTo>
                      <a:pt x="4" y="1"/>
                    </a:lnTo>
                    <a:lnTo>
                      <a:pt x="5" y="1"/>
                    </a:lnTo>
                    <a:lnTo>
                      <a:pt x="7" y="1"/>
                    </a:lnTo>
                    <a:lnTo>
                      <a:pt x="9" y="1"/>
                    </a:lnTo>
                    <a:lnTo>
                      <a:pt x="11" y="1"/>
                    </a:lnTo>
                    <a:lnTo>
                      <a:pt x="12" y="0"/>
                    </a:lnTo>
                    <a:lnTo>
                      <a:pt x="14" y="0"/>
                    </a:lnTo>
                    <a:lnTo>
                      <a:pt x="16" y="0"/>
                    </a:lnTo>
                    <a:lnTo>
                      <a:pt x="18" y="0"/>
                    </a:lnTo>
                    <a:lnTo>
                      <a:pt x="21" y="0"/>
                    </a:lnTo>
                    <a:lnTo>
                      <a:pt x="23" y="0"/>
                    </a:lnTo>
                    <a:lnTo>
                      <a:pt x="25" y="0"/>
                    </a:lnTo>
                    <a:lnTo>
                      <a:pt x="28" y="0"/>
                    </a:lnTo>
                    <a:lnTo>
                      <a:pt x="28" y="3"/>
                    </a:lnTo>
                    <a:lnTo>
                      <a:pt x="25" y="3"/>
                    </a:lnTo>
                    <a:lnTo>
                      <a:pt x="23" y="3"/>
                    </a:lnTo>
                    <a:lnTo>
                      <a:pt x="21" y="4"/>
                    </a:lnTo>
                    <a:lnTo>
                      <a:pt x="18" y="4"/>
                    </a:lnTo>
                    <a:lnTo>
                      <a:pt x="16" y="4"/>
                    </a:lnTo>
                    <a:lnTo>
                      <a:pt x="14" y="4"/>
                    </a:lnTo>
                    <a:lnTo>
                      <a:pt x="12" y="4"/>
                    </a:lnTo>
                    <a:lnTo>
                      <a:pt x="11" y="4"/>
                    </a:lnTo>
                    <a:lnTo>
                      <a:pt x="9" y="4"/>
                    </a:lnTo>
                    <a:lnTo>
                      <a:pt x="7" y="4"/>
                    </a:lnTo>
                    <a:lnTo>
                      <a:pt x="5" y="4"/>
                    </a:lnTo>
                    <a:lnTo>
                      <a:pt x="4" y="4"/>
                    </a:lnTo>
                    <a:lnTo>
                      <a:pt x="2" y="5"/>
                    </a:lnTo>
                    <a:lnTo>
                      <a:pt x="0" y="5"/>
                    </a:lnTo>
                    <a:lnTo>
                      <a:pt x="0" y="1"/>
                    </a:lnTo>
                    <a:close/>
                  </a:path>
                </a:pathLst>
              </a:custGeom>
              <a:solidFill>
                <a:srgbClr val="282B3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0" name="Google Shape;290;p38"/>
              <p:cNvSpPr/>
              <p:nvPr/>
            </p:nvSpPr>
            <p:spPr>
              <a:xfrm>
                <a:off x="4597" y="3967"/>
                <a:ext cx="71" cy="11"/>
              </a:xfrm>
              <a:custGeom>
                <a:rect b="b" l="l" r="r" t="t"/>
                <a:pathLst>
                  <a:path extrusionOk="0" h="4" w="28">
                    <a:moveTo>
                      <a:pt x="0" y="2"/>
                    </a:moveTo>
                    <a:lnTo>
                      <a:pt x="2" y="1"/>
                    </a:lnTo>
                    <a:lnTo>
                      <a:pt x="4" y="1"/>
                    </a:lnTo>
                    <a:lnTo>
                      <a:pt x="5" y="1"/>
                    </a:lnTo>
                    <a:lnTo>
                      <a:pt x="7" y="1"/>
                    </a:lnTo>
                    <a:lnTo>
                      <a:pt x="9" y="1"/>
                    </a:lnTo>
                    <a:lnTo>
                      <a:pt x="11" y="1"/>
                    </a:lnTo>
                    <a:lnTo>
                      <a:pt x="12" y="1"/>
                    </a:lnTo>
                    <a:lnTo>
                      <a:pt x="14" y="1"/>
                    </a:lnTo>
                    <a:lnTo>
                      <a:pt x="16" y="1"/>
                    </a:lnTo>
                    <a:lnTo>
                      <a:pt x="18" y="1"/>
                    </a:lnTo>
                    <a:lnTo>
                      <a:pt x="19" y="0"/>
                    </a:lnTo>
                    <a:lnTo>
                      <a:pt x="21" y="0"/>
                    </a:lnTo>
                    <a:lnTo>
                      <a:pt x="23" y="0"/>
                    </a:lnTo>
                    <a:lnTo>
                      <a:pt x="24" y="0"/>
                    </a:lnTo>
                    <a:lnTo>
                      <a:pt x="26" y="0"/>
                    </a:lnTo>
                    <a:lnTo>
                      <a:pt x="28" y="0"/>
                    </a:lnTo>
                    <a:lnTo>
                      <a:pt x="28" y="3"/>
                    </a:lnTo>
                    <a:lnTo>
                      <a:pt x="24" y="3"/>
                    </a:lnTo>
                    <a:lnTo>
                      <a:pt x="23" y="3"/>
                    </a:lnTo>
                    <a:lnTo>
                      <a:pt x="21" y="3"/>
                    </a:lnTo>
                    <a:lnTo>
                      <a:pt x="18" y="3"/>
                    </a:lnTo>
                    <a:lnTo>
                      <a:pt x="16" y="3"/>
                    </a:lnTo>
                    <a:lnTo>
                      <a:pt x="14" y="4"/>
                    </a:lnTo>
                    <a:lnTo>
                      <a:pt x="12" y="4"/>
                    </a:lnTo>
                    <a:lnTo>
                      <a:pt x="11" y="4"/>
                    </a:lnTo>
                    <a:lnTo>
                      <a:pt x="9" y="4"/>
                    </a:lnTo>
                    <a:lnTo>
                      <a:pt x="7" y="4"/>
                    </a:lnTo>
                    <a:lnTo>
                      <a:pt x="5" y="4"/>
                    </a:lnTo>
                    <a:lnTo>
                      <a:pt x="4" y="4"/>
                    </a:lnTo>
                    <a:lnTo>
                      <a:pt x="2" y="4"/>
                    </a:lnTo>
                    <a:lnTo>
                      <a:pt x="0" y="4"/>
                    </a:lnTo>
                    <a:lnTo>
                      <a:pt x="0" y="2"/>
                    </a:lnTo>
                    <a:close/>
                  </a:path>
                </a:pathLst>
              </a:custGeom>
              <a:solidFill>
                <a:srgbClr val="00553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1" name="Google Shape;291;p38"/>
              <p:cNvSpPr/>
              <p:nvPr/>
            </p:nvSpPr>
            <p:spPr>
              <a:xfrm>
                <a:off x="4599" y="3970"/>
                <a:ext cx="68" cy="8"/>
              </a:xfrm>
              <a:custGeom>
                <a:rect b="b" l="l" r="r" t="t"/>
                <a:pathLst>
                  <a:path extrusionOk="0" h="3" w="27">
                    <a:moveTo>
                      <a:pt x="0" y="1"/>
                    </a:moveTo>
                    <a:lnTo>
                      <a:pt x="1" y="1"/>
                    </a:lnTo>
                    <a:lnTo>
                      <a:pt x="3" y="1"/>
                    </a:lnTo>
                    <a:lnTo>
                      <a:pt x="5" y="1"/>
                    </a:lnTo>
                    <a:lnTo>
                      <a:pt x="6" y="1"/>
                    </a:lnTo>
                    <a:lnTo>
                      <a:pt x="8" y="0"/>
                    </a:lnTo>
                    <a:lnTo>
                      <a:pt x="10" y="0"/>
                    </a:lnTo>
                    <a:lnTo>
                      <a:pt x="11" y="0"/>
                    </a:lnTo>
                    <a:lnTo>
                      <a:pt x="13" y="0"/>
                    </a:lnTo>
                    <a:lnTo>
                      <a:pt x="15" y="0"/>
                    </a:lnTo>
                    <a:lnTo>
                      <a:pt x="16" y="0"/>
                    </a:lnTo>
                    <a:lnTo>
                      <a:pt x="18" y="0"/>
                    </a:lnTo>
                    <a:lnTo>
                      <a:pt x="20" y="0"/>
                    </a:lnTo>
                    <a:lnTo>
                      <a:pt x="21" y="0"/>
                    </a:lnTo>
                    <a:lnTo>
                      <a:pt x="27" y="0"/>
                    </a:lnTo>
                    <a:lnTo>
                      <a:pt x="27" y="2"/>
                    </a:lnTo>
                    <a:lnTo>
                      <a:pt x="21" y="2"/>
                    </a:lnTo>
                    <a:lnTo>
                      <a:pt x="20" y="2"/>
                    </a:lnTo>
                    <a:lnTo>
                      <a:pt x="18" y="2"/>
                    </a:lnTo>
                    <a:lnTo>
                      <a:pt x="16" y="2"/>
                    </a:lnTo>
                    <a:lnTo>
                      <a:pt x="15" y="2"/>
                    </a:lnTo>
                    <a:lnTo>
                      <a:pt x="13" y="2"/>
                    </a:lnTo>
                    <a:lnTo>
                      <a:pt x="8" y="2"/>
                    </a:lnTo>
                    <a:lnTo>
                      <a:pt x="6" y="2"/>
                    </a:lnTo>
                    <a:lnTo>
                      <a:pt x="5" y="2"/>
                    </a:lnTo>
                    <a:lnTo>
                      <a:pt x="3" y="3"/>
                    </a:lnTo>
                    <a:lnTo>
                      <a:pt x="1" y="3"/>
                    </a:lnTo>
                    <a:lnTo>
                      <a:pt x="0" y="3"/>
                    </a:lnTo>
                    <a:lnTo>
                      <a:pt x="0" y="1"/>
                    </a:lnTo>
                    <a:close/>
                  </a:path>
                </a:pathLst>
              </a:custGeom>
              <a:solidFill>
                <a:srgbClr val="008C4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2" name="Google Shape;292;p38"/>
              <p:cNvSpPr/>
              <p:nvPr/>
            </p:nvSpPr>
            <p:spPr>
              <a:xfrm>
                <a:off x="4599" y="3970"/>
                <a:ext cx="66" cy="5"/>
              </a:xfrm>
              <a:custGeom>
                <a:rect b="b" l="l" r="r" t="t"/>
                <a:pathLst>
                  <a:path extrusionOk="0" h="2" w="26">
                    <a:moveTo>
                      <a:pt x="0" y="2"/>
                    </a:moveTo>
                    <a:lnTo>
                      <a:pt x="2" y="2"/>
                    </a:lnTo>
                    <a:lnTo>
                      <a:pt x="3" y="1"/>
                    </a:lnTo>
                    <a:lnTo>
                      <a:pt x="6" y="1"/>
                    </a:lnTo>
                    <a:lnTo>
                      <a:pt x="8" y="1"/>
                    </a:lnTo>
                    <a:lnTo>
                      <a:pt x="10" y="1"/>
                    </a:lnTo>
                    <a:lnTo>
                      <a:pt x="13" y="1"/>
                    </a:lnTo>
                    <a:lnTo>
                      <a:pt x="14" y="1"/>
                    </a:lnTo>
                    <a:lnTo>
                      <a:pt x="16" y="1"/>
                    </a:lnTo>
                    <a:lnTo>
                      <a:pt x="19" y="1"/>
                    </a:lnTo>
                    <a:lnTo>
                      <a:pt x="21" y="1"/>
                    </a:lnTo>
                    <a:lnTo>
                      <a:pt x="22" y="0"/>
                    </a:lnTo>
                    <a:lnTo>
                      <a:pt x="26" y="0"/>
                    </a:lnTo>
                    <a:lnTo>
                      <a:pt x="26" y="1"/>
                    </a:lnTo>
                    <a:lnTo>
                      <a:pt x="21" y="1"/>
                    </a:lnTo>
                    <a:lnTo>
                      <a:pt x="19" y="1"/>
                    </a:lnTo>
                    <a:lnTo>
                      <a:pt x="18" y="1"/>
                    </a:lnTo>
                    <a:lnTo>
                      <a:pt x="16" y="1"/>
                    </a:lnTo>
                    <a:lnTo>
                      <a:pt x="14" y="1"/>
                    </a:lnTo>
                    <a:lnTo>
                      <a:pt x="13" y="2"/>
                    </a:lnTo>
                    <a:lnTo>
                      <a:pt x="10" y="2"/>
                    </a:lnTo>
                    <a:lnTo>
                      <a:pt x="8" y="2"/>
                    </a:lnTo>
                    <a:lnTo>
                      <a:pt x="6" y="2"/>
                    </a:lnTo>
                    <a:lnTo>
                      <a:pt x="3" y="2"/>
                    </a:lnTo>
                    <a:lnTo>
                      <a:pt x="2" y="2"/>
                    </a:lnTo>
                    <a:lnTo>
                      <a:pt x="0" y="2"/>
                    </a:lnTo>
                    <a:close/>
                  </a:path>
                </a:pathLst>
              </a:custGeom>
              <a:solidFill>
                <a:srgbClr val="009E48">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3" name="Google Shape;293;p38"/>
              <p:cNvSpPr/>
              <p:nvPr/>
            </p:nvSpPr>
            <p:spPr>
              <a:xfrm>
                <a:off x="4594" y="3967"/>
                <a:ext cx="1" cy="16"/>
              </a:xfrm>
              <a:custGeom>
                <a:rect b="b" l="l" r="r" t="t"/>
                <a:pathLst>
                  <a:path extrusionOk="0" h="6" w="1">
                    <a:moveTo>
                      <a:pt x="0" y="0"/>
                    </a:moveTo>
                    <a:lnTo>
                      <a:pt x="0" y="0"/>
                    </a:lnTo>
                    <a:lnTo>
                      <a:pt x="0" y="2"/>
                    </a:lnTo>
                    <a:lnTo>
                      <a:pt x="0" y="3"/>
                    </a:lnTo>
                    <a:lnTo>
                      <a:pt x="0" y="5"/>
                    </a:lnTo>
                    <a:lnTo>
                      <a:pt x="0" y="6"/>
                    </a:lnTo>
                    <a:lnTo>
                      <a:pt x="0" y="5"/>
                    </a:lnTo>
                    <a:lnTo>
                      <a:pt x="0" y="3"/>
                    </a:lnTo>
                    <a:lnTo>
                      <a:pt x="0" y="2"/>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38"/>
              <p:cNvSpPr/>
              <p:nvPr/>
            </p:nvSpPr>
            <p:spPr>
              <a:xfrm>
                <a:off x="4670" y="3964"/>
                <a:ext cx="1" cy="16"/>
              </a:xfrm>
              <a:custGeom>
                <a:rect b="b" l="l" r="r" t="t"/>
                <a:pathLst>
                  <a:path extrusionOk="0" h="6" w="1">
                    <a:moveTo>
                      <a:pt x="0" y="0"/>
                    </a:moveTo>
                    <a:lnTo>
                      <a:pt x="0" y="0"/>
                    </a:lnTo>
                    <a:lnTo>
                      <a:pt x="0" y="6"/>
                    </a:lnTo>
                    <a:lnTo>
                      <a:pt x="0" y="4"/>
                    </a:lnTo>
                    <a:lnTo>
                      <a:pt x="0" y="3"/>
                    </a:lnTo>
                    <a:lnTo>
                      <a:pt x="0" y="1"/>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38"/>
              <p:cNvSpPr/>
              <p:nvPr/>
            </p:nvSpPr>
            <p:spPr>
              <a:xfrm>
                <a:off x="4518" y="3972"/>
                <a:ext cx="3" cy="16"/>
              </a:xfrm>
              <a:custGeom>
                <a:rect b="b" l="l" r="r" t="t"/>
                <a:pathLst>
                  <a:path extrusionOk="0" h="6" w="1">
                    <a:moveTo>
                      <a:pt x="0" y="0"/>
                    </a:moveTo>
                    <a:lnTo>
                      <a:pt x="1" y="0"/>
                    </a:lnTo>
                    <a:lnTo>
                      <a:pt x="1" y="1"/>
                    </a:lnTo>
                    <a:lnTo>
                      <a:pt x="1" y="3"/>
                    </a:lnTo>
                    <a:lnTo>
                      <a:pt x="1" y="4"/>
                    </a:lnTo>
                    <a:lnTo>
                      <a:pt x="1" y="6"/>
                    </a:lnTo>
                    <a:lnTo>
                      <a:pt x="0" y="6"/>
                    </a:lnTo>
                    <a:lnTo>
                      <a:pt x="1" y="4"/>
                    </a:lnTo>
                    <a:lnTo>
                      <a:pt x="1" y="3"/>
                    </a:lnTo>
                    <a:lnTo>
                      <a:pt x="1" y="1"/>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6" name="Google Shape;296;p38"/>
              <p:cNvSpPr/>
              <p:nvPr/>
            </p:nvSpPr>
            <p:spPr>
              <a:xfrm>
                <a:off x="4468" y="4007"/>
                <a:ext cx="33" cy="2"/>
              </a:xfrm>
              <a:custGeom>
                <a:rect b="b" l="l" r="r" t="t"/>
                <a:pathLst>
                  <a:path extrusionOk="0" h="1" w="13">
                    <a:moveTo>
                      <a:pt x="0" y="0"/>
                    </a:moveTo>
                    <a:lnTo>
                      <a:pt x="2" y="0"/>
                    </a:lnTo>
                    <a:lnTo>
                      <a:pt x="3" y="0"/>
                    </a:lnTo>
                    <a:lnTo>
                      <a:pt x="7" y="0"/>
                    </a:lnTo>
                    <a:lnTo>
                      <a:pt x="8" y="0"/>
                    </a:lnTo>
                    <a:lnTo>
                      <a:pt x="10" y="0"/>
                    </a:lnTo>
                    <a:lnTo>
                      <a:pt x="13" y="0"/>
                    </a:lnTo>
                    <a:lnTo>
                      <a:pt x="11" y="0"/>
                    </a:lnTo>
                    <a:lnTo>
                      <a:pt x="10" y="1"/>
                    </a:lnTo>
                    <a:lnTo>
                      <a:pt x="8" y="1"/>
                    </a:lnTo>
                    <a:lnTo>
                      <a:pt x="7" y="1"/>
                    </a:lnTo>
                    <a:lnTo>
                      <a:pt x="5" y="1"/>
                    </a:lnTo>
                    <a:lnTo>
                      <a:pt x="3" y="1"/>
                    </a:lnTo>
                    <a:lnTo>
                      <a:pt x="2" y="1"/>
                    </a:lnTo>
                    <a:lnTo>
                      <a:pt x="0" y="1"/>
                    </a:lnTo>
                    <a:lnTo>
                      <a:pt x="0" y="0"/>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7" name="Google Shape;297;p38"/>
              <p:cNvSpPr/>
              <p:nvPr/>
            </p:nvSpPr>
            <p:spPr>
              <a:xfrm>
                <a:off x="4468" y="4007"/>
                <a:ext cx="33" cy="5"/>
              </a:xfrm>
              <a:custGeom>
                <a:rect b="b" l="l" r="r" t="t"/>
                <a:pathLst>
                  <a:path extrusionOk="0" h="2" w="13">
                    <a:moveTo>
                      <a:pt x="0" y="2"/>
                    </a:moveTo>
                    <a:lnTo>
                      <a:pt x="2" y="2"/>
                    </a:lnTo>
                    <a:lnTo>
                      <a:pt x="3" y="2"/>
                    </a:lnTo>
                    <a:lnTo>
                      <a:pt x="7" y="2"/>
                    </a:lnTo>
                    <a:lnTo>
                      <a:pt x="8" y="1"/>
                    </a:lnTo>
                    <a:lnTo>
                      <a:pt x="10" y="1"/>
                    </a:lnTo>
                    <a:lnTo>
                      <a:pt x="13" y="1"/>
                    </a:lnTo>
                    <a:lnTo>
                      <a:pt x="13" y="0"/>
                    </a:lnTo>
                    <a:lnTo>
                      <a:pt x="11" y="0"/>
                    </a:lnTo>
                    <a:lnTo>
                      <a:pt x="10" y="1"/>
                    </a:lnTo>
                    <a:lnTo>
                      <a:pt x="8" y="1"/>
                    </a:lnTo>
                    <a:lnTo>
                      <a:pt x="7" y="1"/>
                    </a:lnTo>
                    <a:lnTo>
                      <a:pt x="5" y="1"/>
                    </a:lnTo>
                    <a:lnTo>
                      <a:pt x="3" y="1"/>
                    </a:lnTo>
                    <a:lnTo>
                      <a:pt x="2" y="1"/>
                    </a:lnTo>
                    <a:lnTo>
                      <a:pt x="0" y="1"/>
                    </a:lnTo>
                    <a:lnTo>
                      <a:pt x="0" y="2"/>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p38"/>
              <p:cNvSpPr/>
              <p:nvPr/>
            </p:nvSpPr>
            <p:spPr>
              <a:xfrm>
                <a:off x="4544" y="4001"/>
                <a:ext cx="32" cy="5"/>
              </a:xfrm>
              <a:custGeom>
                <a:rect b="b" l="l" r="r" t="t"/>
                <a:pathLst>
                  <a:path extrusionOk="0" h="2" w="13">
                    <a:moveTo>
                      <a:pt x="0" y="1"/>
                    </a:moveTo>
                    <a:lnTo>
                      <a:pt x="2" y="0"/>
                    </a:lnTo>
                    <a:lnTo>
                      <a:pt x="3" y="0"/>
                    </a:lnTo>
                    <a:lnTo>
                      <a:pt x="5" y="0"/>
                    </a:lnTo>
                    <a:lnTo>
                      <a:pt x="6" y="0"/>
                    </a:lnTo>
                    <a:lnTo>
                      <a:pt x="8" y="0"/>
                    </a:lnTo>
                    <a:lnTo>
                      <a:pt x="9" y="0"/>
                    </a:lnTo>
                    <a:lnTo>
                      <a:pt x="11" y="0"/>
                    </a:lnTo>
                    <a:lnTo>
                      <a:pt x="13" y="0"/>
                    </a:lnTo>
                    <a:lnTo>
                      <a:pt x="13" y="1"/>
                    </a:lnTo>
                    <a:lnTo>
                      <a:pt x="11" y="1"/>
                    </a:lnTo>
                    <a:lnTo>
                      <a:pt x="9" y="1"/>
                    </a:lnTo>
                    <a:lnTo>
                      <a:pt x="8" y="1"/>
                    </a:lnTo>
                    <a:lnTo>
                      <a:pt x="6" y="1"/>
                    </a:lnTo>
                    <a:lnTo>
                      <a:pt x="5" y="1"/>
                    </a:lnTo>
                    <a:lnTo>
                      <a:pt x="3" y="1"/>
                    </a:lnTo>
                    <a:lnTo>
                      <a:pt x="2" y="1"/>
                    </a:lnTo>
                    <a:lnTo>
                      <a:pt x="0" y="2"/>
                    </a:lnTo>
                    <a:lnTo>
                      <a:pt x="0" y="1"/>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9" name="Google Shape;299;p38"/>
              <p:cNvSpPr/>
              <p:nvPr/>
            </p:nvSpPr>
            <p:spPr>
              <a:xfrm>
                <a:off x="4544" y="4004"/>
                <a:ext cx="32" cy="2"/>
              </a:xfrm>
              <a:custGeom>
                <a:rect b="b" l="l" r="r" t="t"/>
                <a:pathLst>
                  <a:path extrusionOk="0" h="1" w="13">
                    <a:moveTo>
                      <a:pt x="0" y="1"/>
                    </a:moveTo>
                    <a:lnTo>
                      <a:pt x="2" y="1"/>
                    </a:lnTo>
                    <a:lnTo>
                      <a:pt x="3" y="1"/>
                    </a:lnTo>
                    <a:lnTo>
                      <a:pt x="5" y="1"/>
                    </a:lnTo>
                    <a:lnTo>
                      <a:pt x="6" y="1"/>
                    </a:lnTo>
                    <a:lnTo>
                      <a:pt x="8" y="1"/>
                    </a:lnTo>
                    <a:lnTo>
                      <a:pt x="9" y="1"/>
                    </a:lnTo>
                    <a:lnTo>
                      <a:pt x="11" y="1"/>
                    </a:lnTo>
                    <a:lnTo>
                      <a:pt x="13" y="1"/>
                    </a:lnTo>
                    <a:lnTo>
                      <a:pt x="13" y="0"/>
                    </a:lnTo>
                    <a:lnTo>
                      <a:pt x="11" y="0"/>
                    </a:lnTo>
                    <a:lnTo>
                      <a:pt x="9" y="0"/>
                    </a:lnTo>
                    <a:lnTo>
                      <a:pt x="8" y="0"/>
                    </a:lnTo>
                    <a:lnTo>
                      <a:pt x="6" y="0"/>
                    </a:lnTo>
                    <a:lnTo>
                      <a:pt x="5" y="0"/>
                    </a:lnTo>
                    <a:lnTo>
                      <a:pt x="3" y="0"/>
                    </a:lnTo>
                    <a:lnTo>
                      <a:pt x="2" y="0"/>
                    </a:lnTo>
                    <a:lnTo>
                      <a:pt x="0" y="1"/>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0" name="Google Shape;300;p38"/>
              <p:cNvSpPr/>
              <p:nvPr/>
            </p:nvSpPr>
            <p:spPr>
              <a:xfrm>
                <a:off x="4749" y="3959"/>
                <a:ext cx="2" cy="16"/>
              </a:xfrm>
              <a:custGeom>
                <a:rect b="b" l="l" r="r" t="t"/>
                <a:pathLst>
                  <a:path extrusionOk="0" h="6" w="1">
                    <a:moveTo>
                      <a:pt x="0" y="0"/>
                    </a:moveTo>
                    <a:lnTo>
                      <a:pt x="0" y="0"/>
                    </a:lnTo>
                    <a:lnTo>
                      <a:pt x="1" y="1"/>
                    </a:lnTo>
                    <a:lnTo>
                      <a:pt x="1" y="3"/>
                    </a:lnTo>
                    <a:lnTo>
                      <a:pt x="1" y="4"/>
                    </a:lnTo>
                    <a:lnTo>
                      <a:pt x="0" y="6"/>
                    </a:lnTo>
                    <a:lnTo>
                      <a:pt x="0" y="5"/>
                    </a:lnTo>
                    <a:lnTo>
                      <a:pt x="0" y="3"/>
                    </a:lnTo>
                    <a:lnTo>
                      <a:pt x="0" y="1"/>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1" name="Google Shape;301;p38"/>
              <p:cNvSpPr/>
              <p:nvPr/>
            </p:nvSpPr>
            <p:spPr>
              <a:xfrm>
                <a:off x="4698" y="3991"/>
                <a:ext cx="33" cy="5"/>
              </a:xfrm>
              <a:custGeom>
                <a:rect b="b" l="l" r="r" t="t"/>
                <a:pathLst>
                  <a:path extrusionOk="0" h="2" w="13">
                    <a:moveTo>
                      <a:pt x="0" y="1"/>
                    </a:moveTo>
                    <a:lnTo>
                      <a:pt x="2" y="1"/>
                    </a:lnTo>
                    <a:lnTo>
                      <a:pt x="3" y="1"/>
                    </a:lnTo>
                    <a:lnTo>
                      <a:pt x="5" y="1"/>
                    </a:lnTo>
                    <a:lnTo>
                      <a:pt x="6" y="1"/>
                    </a:lnTo>
                    <a:lnTo>
                      <a:pt x="8" y="1"/>
                    </a:lnTo>
                    <a:lnTo>
                      <a:pt x="9" y="1"/>
                    </a:lnTo>
                    <a:lnTo>
                      <a:pt x="11" y="0"/>
                    </a:lnTo>
                    <a:lnTo>
                      <a:pt x="13" y="0"/>
                    </a:lnTo>
                    <a:lnTo>
                      <a:pt x="13" y="1"/>
                    </a:lnTo>
                    <a:lnTo>
                      <a:pt x="11" y="1"/>
                    </a:lnTo>
                    <a:lnTo>
                      <a:pt x="9" y="1"/>
                    </a:lnTo>
                    <a:lnTo>
                      <a:pt x="8" y="1"/>
                    </a:lnTo>
                    <a:lnTo>
                      <a:pt x="6" y="2"/>
                    </a:lnTo>
                    <a:lnTo>
                      <a:pt x="5" y="2"/>
                    </a:lnTo>
                    <a:lnTo>
                      <a:pt x="3" y="2"/>
                    </a:lnTo>
                    <a:lnTo>
                      <a:pt x="2" y="2"/>
                    </a:lnTo>
                    <a:lnTo>
                      <a:pt x="0" y="2"/>
                    </a:lnTo>
                    <a:lnTo>
                      <a:pt x="0" y="1"/>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2" name="Google Shape;302;p38"/>
              <p:cNvSpPr/>
              <p:nvPr/>
            </p:nvSpPr>
            <p:spPr>
              <a:xfrm>
                <a:off x="4698" y="3994"/>
                <a:ext cx="33" cy="5"/>
              </a:xfrm>
              <a:custGeom>
                <a:rect b="b" l="l" r="r" t="t"/>
                <a:pathLst>
                  <a:path extrusionOk="0" h="2" w="13">
                    <a:moveTo>
                      <a:pt x="0" y="2"/>
                    </a:moveTo>
                    <a:lnTo>
                      <a:pt x="2" y="2"/>
                    </a:lnTo>
                    <a:lnTo>
                      <a:pt x="3" y="2"/>
                    </a:lnTo>
                    <a:lnTo>
                      <a:pt x="5" y="1"/>
                    </a:lnTo>
                    <a:lnTo>
                      <a:pt x="6" y="1"/>
                    </a:lnTo>
                    <a:lnTo>
                      <a:pt x="8" y="1"/>
                    </a:lnTo>
                    <a:lnTo>
                      <a:pt x="9" y="1"/>
                    </a:lnTo>
                    <a:lnTo>
                      <a:pt x="11" y="1"/>
                    </a:lnTo>
                    <a:lnTo>
                      <a:pt x="13" y="1"/>
                    </a:lnTo>
                    <a:lnTo>
                      <a:pt x="13" y="0"/>
                    </a:lnTo>
                    <a:lnTo>
                      <a:pt x="11" y="0"/>
                    </a:lnTo>
                    <a:lnTo>
                      <a:pt x="9" y="0"/>
                    </a:lnTo>
                    <a:lnTo>
                      <a:pt x="8" y="0"/>
                    </a:lnTo>
                    <a:lnTo>
                      <a:pt x="6" y="1"/>
                    </a:lnTo>
                    <a:lnTo>
                      <a:pt x="5" y="1"/>
                    </a:lnTo>
                    <a:lnTo>
                      <a:pt x="3" y="1"/>
                    </a:lnTo>
                    <a:lnTo>
                      <a:pt x="2" y="1"/>
                    </a:lnTo>
                    <a:lnTo>
                      <a:pt x="0" y="1"/>
                    </a:lnTo>
                    <a:lnTo>
                      <a:pt x="0" y="2"/>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3" name="Google Shape;303;p38"/>
              <p:cNvSpPr/>
              <p:nvPr/>
            </p:nvSpPr>
            <p:spPr>
              <a:xfrm>
                <a:off x="4771" y="3988"/>
                <a:ext cx="30" cy="2"/>
              </a:xfrm>
              <a:custGeom>
                <a:rect b="b" l="l" r="r" t="t"/>
                <a:pathLst>
                  <a:path extrusionOk="0" h="1" w="12">
                    <a:moveTo>
                      <a:pt x="0" y="1"/>
                    </a:moveTo>
                    <a:lnTo>
                      <a:pt x="1" y="0"/>
                    </a:lnTo>
                    <a:lnTo>
                      <a:pt x="3" y="0"/>
                    </a:lnTo>
                    <a:lnTo>
                      <a:pt x="6" y="0"/>
                    </a:lnTo>
                    <a:lnTo>
                      <a:pt x="8" y="0"/>
                    </a:lnTo>
                    <a:lnTo>
                      <a:pt x="9" y="0"/>
                    </a:lnTo>
                    <a:lnTo>
                      <a:pt x="12" y="0"/>
                    </a:lnTo>
                    <a:lnTo>
                      <a:pt x="12" y="1"/>
                    </a:lnTo>
                    <a:lnTo>
                      <a:pt x="8" y="1"/>
                    </a:lnTo>
                    <a:lnTo>
                      <a:pt x="6" y="1"/>
                    </a:lnTo>
                    <a:lnTo>
                      <a:pt x="5" y="1"/>
                    </a:lnTo>
                    <a:lnTo>
                      <a:pt x="3" y="1"/>
                    </a:lnTo>
                    <a:lnTo>
                      <a:pt x="1" y="1"/>
                    </a:lnTo>
                    <a:lnTo>
                      <a:pt x="0" y="1"/>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4" name="Google Shape;304;p38"/>
              <p:cNvSpPr/>
              <p:nvPr/>
            </p:nvSpPr>
            <p:spPr>
              <a:xfrm>
                <a:off x="4771" y="3991"/>
                <a:ext cx="30" cy="3"/>
              </a:xfrm>
              <a:custGeom>
                <a:rect b="b" l="l" r="r" t="t"/>
                <a:pathLst>
                  <a:path extrusionOk="0" h="1" w="12">
                    <a:moveTo>
                      <a:pt x="0" y="1"/>
                    </a:moveTo>
                    <a:lnTo>
                      <a:pt x="1" y="1"/>
                    </a:lnTo>
                    <a:lnTo>
                      <a:pt x="3" y="1"/>
                    </a:lnTo>
                    <a:lnTo>
                      <a:pt x="5" y="1"/>
                    </a:lnTo>
                    <a:lnTo>
                      <a:pt x="6" y="1"/>
                    </a:lnTo>
                    <a:lnTo>
                      <a:pt x="8" y="1"/>
                    </a:lnTo>
                    <a:lnTo>
                      <a:pt x="9" y="1"/>
                    </a:lnTo>
                    <a:lnTo>
                      <a:pt x="11" y="1"/>
                    </a:lnTo>
                    <a:lnTo>
                      <a:pt x="12" y="1"/>
                    </a:lnTo>
                    <a:lnTo>
                      <a:pt x="12" y="0"/>
                    </a:lnTo>
                    <a:lnTo>
                      <a:pt x="8" y="0"/>
                    </a:lnTo>
                    <a:lnTo>
                      <a:pt x="6" y="0"/>
                    </a:lnTo>
                    <a:lnTo>
                      <a:pt x="5" y="0"/>
                    </a:lnTo>
                    <a:lnTo>
                      <a:pt x="3" y="0"/>
                    </a:lnTo>
                    <a:lnTo>
                      <a:pt x="1" y="0"/>
                    </a:lnTo>
                    <a:lnTo>
                      <a:pt x="0" y="0"/>
                    </a:lnTo>
                    <a:lnTo>
                      <a:pt x="0" y="1"/>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38"/>
              <p:cNvSpPr/>
              <p:nvPr/>
            </p:nvSpPr>
            <p:spPr>
              <a:xfrm>
                <a:off x="4389" y="4009"/>
                <a:ext cx="478" cy="162"/>
              </a:xfrm>
              <a:custGeom>
                <a:rect b="b" l="l" r="r" t="t"/>
                <a:pathLst>
                  <a:path extrusionOk="0" h="61" w="189">
                    <a:moveTo>
                      <a:pt x="0" y="11"/>
                    </a:moveTo>
                    <a:lnTo>
                      <a:pt x="6" y="11"/>
                    </a:lnTo>
                    <a:lnTo>
                      <a:pt x="12" y="10"/>
                    </a:lnTo>
                    <a:lnTo>
                      <a:pt x="18" y="10"/>
                    </a:lnTo>
                    <a:lnTo>
                      <a:pt x="24" y="10"/>
                    </a:lnTo>
                    <a:lnTo>
                      <a:pt x="30" y="9"/>
                    </a:lnTo>
                    <a:lnTo>
                      <a:pt x="36" y="9"/>
                    </a:lnTo>
                    <a:lnTo>
                      <a:pt x="42" y="8"/>
                    </a:lnTo>
                    <a:lnTo>
                      <a:pt x="48" y="8"/>
                    </a:lnTo>
                    <a:lnTo>
                      <a:pt x="54" y="8"/>
                    </a:lnTo>
                    <a:lnTo>
                      <a:pt x="60" y="7"/>
                    </a:lnTo>
                    <a:lnTo>
                      <a:pt x="66" y="7"/>
                    </a:lnTo>
                    <a:lnTo>
                      <a:pt x="72" y="7"/>
                    </a:lnTo>
                    <a:lnTo>
                      <a:pt x="78" y="6"/>
                    </a:lnTo>
                    <a:lnTo>
                      <a:pt x="84" y="6"/>
                    </a:lnTo>
                    <a:lnTo>
                      <a:pt x="90" y="6"/>
                    </a:lnTo>
                    <a:lnTo>
                      <a:pt x="96" y="6"/>
                    </a:lnTo>
                    <a:lnTo>
                      <a:pt x="102" y="5"/>
                    </a:lnTo>
                    <a:lnTo>
                      <a:pt x="108" y="5"/>
                    </a:lnTo>
                    <a:lnTo>
                      <a:pt x="113" y="4"/>
                    </a:lnTo>
                    <a:lnTo>
                      <a:pt x="119" y="4"/>
                    </a:lnTo>
                    <a:lnTo>
                      <a:pt x="125" y="4"/>
                    </a:lnTo>
                    <a:lnTo>
                      <a:pt x="131" y="3"/>
                    </a:lnTo>
                    <a:lnTo>
                      <a:pt x="137" y="3"/>
                    </a:lnTo>
                    <a:lnTo>
                      <a:pt x="143" y="3"/>
                    </a:lnTo>
                    <a:lnTo>
                      <a:pt x="148" y="2"/>
                    </a:lnTo>
                    <a:lnTo>
                      <a:pt x="154" y="2"/>
                    </a:lnTo>
                    <a:lnTo>
                      <a:pt x="160" y="2"/>
                    </a:lnTo>
                    <a:lnTo>
                      <a:pt x="166" y="1"/>
                    </a:lnTo>
                    <a:lnTo>
                      <a:pt x="172" y="1"/>
                    </a:lnTo>
                    <a:lnTo>
                      <a:pt x="177" y="1"/>
                    </a:lnTo>
                    <a:lnTo>
                      <a:pt x="183" y="0"/>
                    </a:lnTo>
                    <a:lnTo>
                      <a:pt x="189" y="0"/>
                    </a:lnTo>
                    <a:lnTo>
                      <a:pt x="189" y="49"/>
                    </a:lnTo>
                    <a:lnTo>
                      <a:pt x="183" y="49"/>
                    </a:lnTo>
                    <a:lnTo>
                      <a:pt x="177" y="50"/>
                    </a:lnTo>
                    <a:lnTo>
                      <a:pt x="172" y="50"/>
                    </a:lnTo>
                    <a:lnTo>
                      <a:pt x="166" y="50"/>
                    </a:lnTo>
                    <a:lnTo>
                      <a:pt x="160" y="51"/>
                    </a:lnTo>
                    <a:lnTo>
                      <a:pt x="154" y="51"/>
                    </a:lnTo>
                    <a:lnTo>
                      <a:pt x="148" y="51"/>
                    </a:lnTo>
                    <a:lnTo>
                      <a:pt x="143" y="52"/>
                    </a:lnTo>
                    <a:lnTo>
                      <a:pt x="137" y="52"/>
                    </a:lnTo>
                    <a:lnTo>
                      <a:pt x="131" y="53"/>
                    </a:lnTo>
                    <a:lnTo>
                      <a:pt x="125" y="53"/>
                    </a:lnTo>
                    <a:lnTo>
                      <a:pt x="119" y="53"/>
                    </a:lnTo>
                    <a:lnTo>
                      <a:pt x="113" y="54"/>
                    </a:lnTo>
                    <a:lnTo>
                      <a:pt x="108" y="54"/>
                    </a:lnTo>
                    <a:lnTo>
                      <a:pt x="102" y="55"/>
                    </a:lnTo>
                    <a:lnTo>
                      <a:pt x="96" y="55"/>
                    </a:lnTo>
                    <a:lnTo>
                      <a:pt x="90" y="55"/>
                    </a:lnTo>
                    <a:lnTo>
                      <a:pt x="84" y="56"/>
                    </a:lnTo>
                    <a:lnTo>
                      <a:pt x="78" y="56"/>
                    </a:lnTo>
                    <a:lnTo>
                      <a:pt x="72" y="57"/>
                    </a:lnTo>
                    <a:lnTo>
                      <a:pt x="66" y="57"/>
                    </a:lnTo>
                    <a:lnTo>
                      <a:pt x="60" y="57"/>
                    </a:lnTo>
                    <a:lnTo>
                      <a:pt x="54" y="58"/>
                    </a:lnTo>
                    <a:lnTo>
                      <a:pt x="48" y="58"/>
                    </a:lnTo>
                    <a:lnTo>
                      <a:pt x="42" y="59"/>
                    </a:lnTo>
                    <a:lnTo>
                      <a:pt x="36" y="59"/>
                    </a:lnTo>
                    <a:lnTo>
                      <a:pt x="30" y="59"/>
                    </a:lnTo>
                    <a:lnTo>
                      <a:pt x="24" y="60"/>
                    </a:lnTo>
                    <a:lnTo>
                      <a:pt x="18" y="60"/>
                    </a:lnTo>
                    <a:lnTo>
                      <a:pt x="12" y="60"/>
                    </a:lnTo>
                    <a:lnTo>
                      <a:pt x="6" y="61"/>
                    </a:lnTo>
                    <a:lnTo>
                      <a:pt x="0" y="61"/>
                    </a:lnTo>
                    <a:lnTo>
                      <a:pt x="0" y="11"/>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38"/>
              <p:cNvSpPr/>
              <p:nvPr/>
            </p:nvSpPr>
            <p:spPr>
              <a:xfrm>
                <a:off x="4394" y="4012"/>
                <a:ext cx="468" cy="156"/>
              </a:xfrm>
              <a:custGeom>
                <a:rect b="b" l="l" r="r" t="t"/>
                <a:pathLst>
                  <a:path extrusionOk="0" h="59" w="185">
                    <a:moveTo>
                      <a:pt x="0" y="11"/>
                    </a:moveTo>
                    <a:lnTo>
                      <a:pt x="6" y="11"/>
                    </a:lnTo>
                    <a:lnTo>
                      <a:pt x="12" y="10"/>
                    </a:lnTo>
                    <a:lnTo>
                      <a:pt x="18" y="10"/>
                    </a:lnTo>
                    <a:lnTo>
                      <a:pt x="24" y="10"/>
                    </a:lnTo>
                    <a:lnTo>
                      <a:pt x="30" y="9"/>
                    </a:lnTo>
                    <a:lnTo>
                      <a:pt x="36" y="9"/>
                    </a:lnTo>
                    <a:lnTo>
                      <a:pt x="41" y="9"/>
                    </a:lnTo>
                    <a:lnTo>
                      <a:pt x="47" y="8"/>
                    </a:lnTo>
                    <a:lnTo>
                      <a:pt x="53" y="8"/>
                    </a:lnTo>
                    <a:lnTo>
                      <a:pt x="59" y="7"/>
                    </a:lnTo>
                    <a:lnTo>
                      <a:pt x="65" y="7"/>
                    </a:lnTo>
                    <a:lnTo>
                      <a:pt x="71" y="7"/>
                    </a:lnTo>
                    <a:lnTo>
                      <a:pt x="77" y="6"/>
                    </a:lnTo>
                    <a:lnTo>
                      <a:pt x="82" y="6"/>
                    </a:lnTo>
                    <a:lnTo>
                      <a:pt x="88" y="6"/>
                    </a:lnTo>
                    <a:lnTo>
                      <a:pt x="94" y="6"/>
                    </a:lnTo>
                    <a:lnTo>
                      <a:pt x="100" y="5"/>
                    </a:lnTo>
                    <a:lnTo>
                      <a:pt x="105" y="5"/>
                    </a:lnTo>
                    <a:lnTo>
                      <a:pt x="111" y="4"/>
                    </a:lnTo>
                    <a:lnTo>
                      <a:pt x="117" y="4"/>
                    </a:lnTo>
                    <a:lnTo>
                      <a:pt x="122" y="4"/>
                    </a:lnTo>
                    <a:lnTo>
                      <a:pt x="128" y="4"/>
                    </a:lnTo>
                    <a:lnTo>
                      <a:pt x="134" y="3"/>
                    </a:lnTo>
                    <a:lnTo>
                      <a:pt x="140" y="3"/>
                    </a:lnTo>
                    <a:lnTo>
                      <a:pt x="145" y="3"/>
                    </a:lnTo>
                    <a:lnTo>
                      <a:pt x="151" y="2"/>
                    </a:lnTo>
                    <a:lnTo>
                      <a:pt x="157" y="2"/>
                    </a:lnTo>
                    <a:lnTo>
                      <a:pt x="162" y="2"/>
                    </a:lnTo>
                    <a:lnTo>
                      <a:pt x="168" y="1"/>
                    </a:lnTo>
                    <a:lnTo>
                      <a:pt x="174" y="1"/>
                    </a:lnTo>
                    <a:lnTo>
                      <a:pt x="179" y="1"/>
                    </a:lnTo>
                    <a:lnTo>
                      <a:pt x="185" y="0"/>
                    </a:lnTo>
                    <a:lnTo>
                      <a:pt x="185" y="47"/>
                    </a:lnTo>
                    <a:lnTo>
                      <a:pt x="179" y="47"/>
                    </a:lnTo>
                    <a:lnTo>
                      <a:pt x="174" y="48"/>
                    </a:lnTo>
                    <a:lnTo>
                      <a:pt x="168" y="48"/>
                    </a:lnTo>
                    <a:lnTo>
                      <a:pt x="162" y="48"/>
                    </a:lnTo>
                    <a:lnTo>
                      <a:pt x="157" y="49"/>
                    </a:lnTo>
                    <a:lnTo>
                      <a:pt x="151" y="49"/>
                    </a:lnTo>
                    <a:lnTo>
                      <a:pt x="145" y="49"/>
                    </a:lnTo>
                    <a:lnTo>
                      <a:pt x="140" y="50"/>
                    </a:lnTo>
                    <a:lnTo>
                      <a:pt x="134" y="50"/>
                    </a:lnTo>
                    <a:lnTo>
                      <a:pt x="128" y="51"/>
                    </a:lnTo>
                    <a:lnTo>
                      <a:pt x="122" y="51"/>
                    </a:lnTo>
                    <a:lnTo>
                      <a:pt x="117" y="51"/>
                    </a:lnTo>
                    <a:lnTo>
                      <a:pt x="111" y="52"/>
                    </a:lnTo>
                    <a:lnTo>
                      <a:pt x="105" y="52"/>
                    </a:lnTo>
                    <a:lnTo>
                      <a:pt x="100" y="52"/>
                    </a:lnTo>
                    <a:lnTo>
                      <a:pt x="94" y="53"/>
                    </a:lnTo>
                    <a:lnTo>
                      <a:pt x="88" y="53"/>
                    </a:lnTo>
                    <a:lnTo>
                      <a:pt x="82" y="54"/>
                    </a:lnTo>
                    <a:lnTo>
                      <a:pt x="77" y="54"/>
                    </a:lnTo>
                    <a:lnTo>
                      <a:pt x="71" y="54"/>
                    </a:lnTo>
                    <a:lnTo>
                      <a:pt x="65" y="55"/>
                    </a:lnTo>
                    <a:lnTo>
                      <a:pt x="59" y="55"/>
                    </a:lnTo>
                    <a:lnTo>
                      <a:pt x="53" y="56"/>
                    </a:lnTo>
                    <a:lnTo>
                      <a:pt x="47" y="56"/>
                    </a:lnTo>
                    <a:lnTo>
                      <a:pt x="41" y="56"/>
                    </a:lnTo>
                    <a:lnTo>
                      <a:pt x="36" y="57"/>
                    </a:lnTo>
                    <a:lnTo>
                      <a:pt x="30" y="57"/>
                    </a:lnTo>
                    <a:lnTo>
                      <a:pt x="24" y="58"/>
                    </a:lnTo>
                    <a:lnTo>
                      <a:pt x="18" y="58"/>
                    </a:lnTo>
                    <a:lnTo>
                      <a:pt x="12" y="58"/>
                    </a:lnTo>
                    <a:lnTo>
                      <a:pt x="6" y="59"/>
                    </a:lnTo>
                    <a:lnTo>
                      <a:pt x="0" y="59"/>
                    </a:lnTo>
                    <a:lnTo>
                      <a:pt x="0" y="11"/>
                    </a:lnTo>
                    <a:close/>
                  </a:path>
                </a:pathLst>
              </a:custGeom>
              <a:solidFill>
                <a:srgbClr val="40628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p38"/>
              <p:cNvSpPr/>
              <p:nvPr/>
            </p:nvSpPr>
            <p:spPr>
              <a:xfrm>
                <a:off x="4400" y="4015"/>
                <a:ext cx="460" cy="154"/>
              </a:xfrm>
              <a:custGeom>
                <a:rect b="b" l="l" r="r" t="t"/>
                <a:pathLst>
                  <a:path extrusionOk="0" h="58" w="182">
                    <a:moveTo>
                      <a:pt x="0" y="10"/>
                    </a:moveTo>
                    <a:lnTo>
                      <a:pt x="5" y="10"/>
                    </a:lnTo>
                    <a:lnTo>
                      <a:pt x="11" y="10"/>
                    </a:lnTo>
                    <a:lnTo>
                      <a:pt x="17" y="9"/>
                    </a:lnTo>
                    <a:lnTo>
                      <a:pt x="23" y="9"/>
                    </a:lnTo>
                    <a:lnTo>
                      <a:pt x="28" y="9"/>
                    </a:lnTo>
                    <a:lnTo>
                      <a:pt x="34" y="8"/>
                    </a:lnTo>
                    <a:lnTo>
                      <a:pt x="40" y="8"/>
                    </a:lnTo>
                    <a:lnTo>
                      <a:pt x="46" y="8"/>
                    </a:lnTo>
                    <a:lnTo>
                      <a:pt x="52" y="7"/>
                    </a:lnTo>
                    <a:lnTo>
                      <a:pt x="58" y="7"/>
                    </a:lnTo>
                    <a:lnTo>
                      <a:pt x="63" y="6"/>
                    </a:lnTo>
                    <a:lnTo>
                      <a:pt x="69" y="6"/>
                    </a:lnTo>
                    <a:lnTo>
                      <a:pt x="75" y="6"/>
                    </a:lnTo>
                    <a:lnTo>
                      <a:pt x="80" y="6"/>
                    </a:lnTo>
                    <a:lnTo>
                      <a:pt x="86" y="5"/>
                    </a:lnTo>
                    <a:lnTo>
                      <a:pt x="92" y="5"/>
                    </a:lnTo>
                    <a:lnTo>
                      <a:pt x="98" y="5"/>
                    </a:lnTo>
                    <a:lnTo>
                      <a:pt x="103" y="4"/>
                    </a:lnTo>
                    <a:lnTo>
                      <a:pt x="109" y="4"/>
                    </a:lnTo>
                    <a:lnTo>
                      <a:pt x="114" y="4"/>
                    </a:lnTo>
                    <a:lnTo>
                      <a:pt x="120" y="3"/>
                    </a:lnTo>
                    <a:lnTo>
                      <a:pt x="126" y="3"/>
                    </a:lnTo>
                    <a:lnTo>
                      <a:pt x="131" y="3"/>
                    </a:lnTo>
                    <a:lnTo>
                      <a:pt x="137" y="2"/>
                    </a:lnTo>
                    <a:lnTo>
                      <a:pt x="142" y="2"/>
                    </a:lnTo>
                    <a:lnTo>
                      <a:pt x="148" y="2"/>
                    </a:lnTo>
                    <a:lnTo>
                      <a:pt x="154" y="1"/>
                    </a:lnTo>
                    <a:lnTo>
                      <a:pt x="159" y="1"/>
                    </a:lnTo>
                    <a:lnTo>
                      <a:pt x="165" y="1"/>
                    </a:lnTo>
                    <a:lnTo>
                      <a:pt x="170" y="0"/>
                    </a:lnTo>
                    <a:lnTo>
                      <a:pt x="176" y="0"/>
                    </a:lnTo>
                    <a:lnTo>
                      <a:pt x="182" y="0"/>
                    </a:lnTo>
                    <a:lnTo>
                      <a:pt x="181" y="1"/>
                    </a:lnTo>
                    <a:lnTo>
                      <a:pt x="181" y="46"/>
                    </a:lnTo>
                    <a:lnTo>
                      <a:pt x="176" y="46"/>
                    </a:lnTo>
                    <a:lnTo>
                      <a:pt x="170" y="46"/>
                    </a:lnTo>
                    <a:lnTo>
                      <a:pt x="165" y="47"/>
                    </a:lnTo>
                    <a:lnTo>
                      <a:pt x="159" y="47"/>
                    </a:lnTo>
                    <a:lnTo>
                      <a:pt x="154" y="48"/>
                    </a:lnTo>
                    <a:lnTo>
                      <a:pt x="148" y="48"/>
                    </a:lnTo>
                    <a:lnTo>
                      <a:pt x="142" y="48"/>
                    </a:lnTo>
                    <a:lnTo>
                      <a:pt x="137" y="49"/>
                    </a:lnTo>
                    <a:lnTo>
                      <a:pt x="131" y="49"/>
                    </a:lnTo>
                    <a:lnTo>
                      <a:pt x="126" y="49"/>
                    </a:lnTo>
                    <a:lnTo>
                      <a:pt x="120" y="50"/>
                    </a:lnTo>
                    <a:lnTo>
                      <a:pt x="114" y="50"/>
                    </a:lnTo>
                    <a:lnTo>
                      <a:pt x="109" y="50"/>
                    </a:lnTo>
                    <a:lnTo>
                      <a:pt x="103" y="51"/>
                    </a:lnTo>
                    <a:lnTo>
                      <a:pt x="98" y="51"/>
                    </a:lnTo>
                    <a:lnTo>
                      <a:pt x="92" y="52"/>
                    </a:lnTo>
                    <a:lnTo>
                      <a:pt x="86" y="52"/>
                    </a:lnTo>
                    <a:lnTo>
                      <a:pt x="80" y="52"/>
                    </a:lnTo>
                    <a:lnTo>
                      <a:pt x="75" y="53"/>
                    </a:lnTo>
                    <a:lnTo>
                      <a:pt x="69" y="53"/>
                    </a:lnTo>
                    <a:lnTo>
                      <a:pt x="63" y="53"/>
                    </a:lnTo>
                    <a:lnTo>
                      <a:pt x="58" y="54"/>
                    </a:lnTo>
                    <a:lnTo>
                      <a:pt x="52" y="54"/>
                    </a:lnTo>
                    <a:lnTo>
                      <a:pt x="46" y="55"/>
                    </a:lnTo>
                    <a:lnTo>
                      <a:pt x="40" y="55"/>
                    </a:lnTo>
                    <a:lnTo>
                      <a:pt x="34" y="55"/>
                    </a:lnTo>
                    <a:lnTo>
                      <a:pt x="28" y="56"/>
                    </a:lnTo>
                    <a:lnTo>
                      <a:pt x="23" y="56"/>
                    </a:lnTo>
                    <a:lnTo>
                      <a:pt x="17" y="57"/>
                    </a:lnTo>
                    <a:lnTo>
                      <a:pt x="11" y="57"/>
                    </a:lnTo>
                    <a:lnTo>
                      <a:pt x="5" y="57"/>
                    </a:lnTo>
                    <a:lnTo>
                      <a:pt x="0" y="58"/>
                    </a:lnTo>
                    <a:lnTo>
                      <a:pt x="0" y="10"/>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38"/>
              <p:cNvSpPr/>
              <p:nvPr/>
            </p:nvSpPr>
            <p:spPr>
              <a:xfrm>
                <a:off x="4403" y="4017"/>
                <a:ext cx="455" cy="148"/>
              </a:xfrm>
              <a:custGeom>
                <a:rect b="b" l="l" r="r" t="t"/>
                <a:pathLst>
                  <a:path extrusionOk="0" h="56" w="180">
                    <a:moveTo>
                      <a:pt x="0" y="10"/>
                    </a:moveTo>
                    <a:lnTo>
                      <a:pt x="5" y="10"/>
                    </a:lnTo>
                    <a:lnTo>
                      <a:pt x="11" y="9"/>
                    </a:lnTo>
                    <a:lnTo>
                      <a:pt x="17" y="9"/>
                    </a:lnTo>
                    <a:lnTo>
                      <a:pt x="23" y="9"/>
                    </a:lnTo>
                    <a:lnTo>
                      <a:pt x="28" y="8"/>
                    </a:lnTo>
                    <a:lnTo>
                      <a:pt x="34" y="8"/>
                    </a:lnTo>
                    <a:lnTo>
                      <a:pt x="40" y="8"/>
                    </a:lnTo>
                    <a:lnTo>
                      <a:pt x="46" y="8"/>
                    </a:lnTo>
                    <a:lnTo>
                      <a:pt x="51" y="7"/>
                    </a:lnTo>
                    <a:lnTo>
                      <a:pt x="57" y="7"/>
                    </a:lnTo>
                    <a:lnTo>
                      <a:pt x="63" y="6"/>
                    </a:lnTo>
                    <a:lnTo>
                      <a:pt x="68" y="6"/>
                    </a:lnTo>
                    <a:lnTo>
                      <a:pt x="74" y="6"/>
                    </a:lnTo>
                    <a:lnTo>
                      <a:pt x="80" y="5"/>
                    </a:lnTo>
                    <a:lnTo>
                      <a:pt x="85" y="5"/>
                    </a:lnTo>
                    <a:lnTo>
                      <a:pt x="91" y="5"/>
                    </a:lnTo>
                    <a:lnTo>
                      <a:pt x="97" y="4"/>
                    </a:lnTo>
                    <a:lnTo>
                      <a:pt x="102" y="4"/>
                    </a:lnTo>
                    <a:lnTo>
                      <a:pt x="108" y="4"/>
                    </a:lnTo>
                    <a:lnTo>
                      <a:pt x="113" y="4"/>
                    </a:lnTo>
                    <a:lnTo>
                      <a:pt x="119" y="3"/>
                    </a:lnTo>
                    <a:lnTo>
                      <a:pt x="124" y="3"/>
                    </a:lnTo>
                    <a:lnTo>
                      <a:pt x="130" y="3"/>
                    </a:lnTo>
                    <a:lnTo>
                      <a:pt x="135" y="2"/>
                    </a:lnTo>
                    <a:lnTo>
                      <a:pt x="141" y="2"/>
                    </a:lnTo>
                    <a:lnTo>
                      <a:pt x="147" y="2"/>
                    </a:lnTo>
                    <a:lnTo>
                      <a:pt x="152" y="1"/>
                    </a:lnTo>
                    <a:lnTo>
                      <a:pt x="158" y="1"/>
                    </a:lnTo>
                    <a:lnTo>
                      <a:pt x="163" y="1"/>
                    </a:lnTo>
                    <a:lnTo>
                      <a:pt x="169" y="0"/>
                    </a:lnTo>
                    <a:lnTo>
                      <a:pt x="174" y="0"/>
                    </a:lnTo>
                    <a:lnTo>
                      <a:pt x="180" y="0"/>
                    </a:lnTo>
                    <a:lnTo>
                      <a:pt x="180" y="44"/>
                    </a:lnTo>
                    <a:lnTo>
                      <a:pt x="174" y="44"/>
                    </a:lnTo>
                    <a:lnTo>
                      <a:pt x="169" y="44"/>
                    </a:lnTo>
                    <a:lnTo>
                      <a:pt x="163" y="45"/>
                    </a:lnTo>
                    <a:lnTo>
                      <a:pt x="158" y="45"/>
                    </a:lnTo>
                    <a:lnTo>
                      <a:pt x="152" y="45"/>
                    </a:lnTo>
                    <a:lnTo>
                      <a:pt x="147" y="46"/>
                    </a:lnTo>
                    <a:lnTo>
                      <a:pt x="141" y="46"/>
                    </a:lnTo>
                    <a:lnTo>
                      <a:pt x="135" y="47"/>
                    </a:lnTo>
                    <a:lnTo>
                      <a:pt x="130" y="47"/>
                    </a:lnTo>
                    <a:lnTo>
                      <a:pt x="124" y="47"/>
                    </a:lnTo>
                    <a:lnTo>
                      <a:pt x="119" y="48"/>
                    </a:lnTo>
                    <a:lnTo>
                      <a:pt x="113" y="48"/>
                    </a:lnTo>
                    <a:lnTo>
                      <a:pt x="108" y="48"/>
                    </a:lnTo>
                    <a:lnTo>
                      <a:pt x="102" y="49"/>
                    </a:lnTo>
                    <a:lnTo>
                      <a:pt x="97" y="49"/>
                    </a:lnTo>
                    <a:lnTo>
                      <a:pt x="91" y="50"/>
                    </a:lnTo>
                    <a:lnTo>
                      <a:pt x="85" y="50"/>
                    </a:lnTo>
                    <a:lnTo>
                      <a:pt x="80" y="50"/>
                    </a:lnTo>
                    <a:lnTo>
                      <a:pt x="74" y="51"/>
                    </a:lnTo>
                    <a:lnTo>
                      <a:pt x="68" y="51"/>
                    </a:lnTo>
                    <a:lnTo>
                      <a:pt x="63" y="51"/>
                    </a:lnTo>
                    <a:lnTo>
                      <a:pt x="57" y="52"/>
                    </a:lnTo>
                    <a:lnTo>
                      <a:pt x="51" y="52"/>
                    </a:lnTo>
                    <a:lnTo>
                      <a:pt x="46" y="52"/>
                    </a:lnTo>
                    <a:lnTo>
                      <a:pt x="40" y="53"/>
                    </a:lnTo>
                    <a:lnTo>
                      <a:pt x="34" y="53"/>
                    </a:lnTo>
                    <a:lnTo>
                      <a:pt x="28" y="54"/>
                    </a:lnTo>
                    <a:lnTo>
                      <a:pt x="23" y="54"/>
                    </a:lnTo>
                    <a:lnTo>
                      <a:pt x="17" y="54"/>
                    </a:lnTo>
                    <a:lnTo>
                      <a:pt x="11" y="55"/>
                    </a:lnTo>
                    <a:lnTo>
                      <a:pt x="5" y="55"/>
                    </a:lnTo>
                    <a:lnTo>
                      <a:pt x="0" y="56"/>
                    </a:lnTo>
                    <a:lnTo>
                      <a:pt x="0" y="10"/>
                    </a:lnTo>
                    <a:close/>
                  </a:path>
                </a:pathLst>
              </a:custGeom>
              <a:solidFill>
                <a:srgbClr val="89B0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38"/>
              <p:cNvSpPr/>
              <p:nvPr/>
            </p:nvSpPr>
            <p:spPr>
              <a:xfrm>
                <a:off x="4403" y="4017"/>
                <a:ext cx="455" cy="29"/>
              </a:xfrm>
              <a:custGeom>
                <a:rect b="b" l="l" r="r" t="t"/>
                <a:pathLst>
                  <a:path extrusionOk="0" h="11" w="180">
                    <a:moveTo>
                      <a:pt x="0" y="10"/>
                    </a:moveTo>
                    <a:lnTo>
                      <a:pt x="5" y="10"/>
                    </a:lnTo>
                    <a:lnTo>
                      <a:pt x="11" y="9"/>
                    </a:lnTo>
                    <a:lnTo>
                      <a:pt x="17" y="9"/>
                    </a:lnTo>
                    <a:lnTo>
                      <a:pt x="23" y="9"/>
                    </a:lnTo>
                    <a:lnTo>
                      <a:pt x="28" y="8"/>
                    </a:lnTo>
                    <a:lnTo>
                      <a:pt x="34" y="8"/>
                    </a:lnTo>
                    <a:lnTo>
                      <a:pt x="40" y="8"/>
                    </a:lnTo>
                    <a:lnTo>
                      <a:pt x="46" y="8"/>
                    </a:lnTo>
                    <a:lnTo>
                      <a:pt x="51" y="7"/>
                    </a:lnTo>
                    <a:lnTo>
                      <a:pt x="57" y="7"/>
                    </a:lnTo>
                    <a:lnTo>
                      <a:pt x="63" y="6"/>
                    </a:lnTo>
                    <a:lnTo>
                      <a:pt x="68" y="6"/>
                    </a:lnTo>
                    <a:lnTo>
                      <a:pt x="74" y="6"/>
                    </a:lnTo>
                    <a:lnTo>
                      <a:pt x="80" y="5"/>
                    </a:lnTo>
                    <a:lnTo>
                      <a:pt x="85" y="5"/>
                    </a:lnTo>
                    <a:lnTo>
                      <a:pt x="91" y="5"/>
                    </a:lnTo>
                    <a:lnTo>
                      <a:pt x="97" y="4"/>
                    </a:lnTo>
                    <a:lnTo>
                      <a:pt x="102" y="4"/>
                    </a:lnTo>
                    <a:lnTo>
                      <a:pt x="108" y="4"/>
                    </a:lnTo>
                    <a:lnTo>
                      <a:pt x="113" y="4"/>
                    </a:lnTo>
                    <a:lnTo>
                      <a:pt x="119" y="3"/>
                    </a:lnTo>
                    <a:lnTo>
                      <a:pt x="124" y="3"/>
                    </a:lnTo>
                    <a:lnTo>
                      <a:pt x="130" y="3"/>
                    </a:lnTo>
                    <a:lnTo>
                      <a:pt x="135" y="2"/>
                    </a:lnTo>
                    <a:lnTo>
                      <a:pt x="141" y="2"/>
                    </a:lnTo>
                    <a:lnTo>
                      <a:pt x="147" y="2"/>
                    </a:lnTo>
                    <a:lnTo>
                      <a:pt x="152" y="1"/>
                    </a:lnTo>
                    <a:lnTo>
                      <a:pt x="158" y="1"/>
                    </a:lnTo>
                    <a:lnTo>
                      <a:pt x="163" y="1"/>
                    </a:lnTo>
                    <a:lnTo>
                      <a:pt x="169" y="0"/>
                    </a:lnTo>
                    <a:lnTo>
                      <a:pt x="174" y="0"/>
                    </a:lnTo>
                    <a:lnTo>
                      <a:pt x="180" y="0"/>
                    </a:lnTo>
                    <a:lnTo>
                      <a:pt x="180" y="1"/>
                    </a:lnTo>
                    <a:lnTo>
                      <a:pt x="174" y="1"/>
                    </a:lnTo>
                    <a:lnTo>
                      <a:pt x="169" y="1"/>
                    </a:lnTo>
                    <a:lnTo>
                      <a:pt x="163" y="2"/>
                    </a:lnTo>
                    <a:lnTo>
                      <a:pt x="158" y="2"/>
                    </a:lnTo>
                    <a:lnTo>
                      <a:pt x="152" y="2"/>
                    </a:lnTo>
                    <a:lnTo>
                      <a:pt x="147" y="3"/>
                    </a:lnTo>
                    <a:lnTo>
                      <a:pt x="141" y="3"/>
                    </a:lnTo>
                    <a:lnTo>
                      <a:pt x="135" y="3"/>
                    </a:lnTo>
                    <a:lnTo>
                      <a:pt x="130" y="4"/>
                    </a:lnTo>
                    <a:lnTo>
                      <a:pt x="124" y="4"/>
                    </a:lnTo>
                    <a:lnTo>
                      <a:pt x="119" y="4"/>
                    </a:lnTo>
                    <a:lnTo>
                      <a:pt x="113" y="5"/>
                    </a:lnTo>
                    <a:lnTo>
                      <a:pt x="108" y="5"/>
                    </a:lnTo>
                    <a:lnTo>
                      <a:pt x="102" y="5"/>
                    </a:lnTo>
                    <a:lnTo>
                      <a:pt x="97" y="5"/>
                    </a:lnTo>
                    <a:lnTo>
                      <a:pt x="91" y="6"/>
                    </a:lnTo>
                    <a:lnTo>
                      <a:pt x="85" y="6"/>
                    </a:lnTo>
                    <a:lnTo>
                      <a:pt x="80" y="7"/>
                    </a:lnTo>
                    <a:lnTo>
                      <a:pt x="74" y="7"/>
                    </a:lnTo>
                    <a:lnTo>
                      <a:pt x="68" y="7"/>
                    </a:lnTo>
                    <a:lnTo>
                      <a:pt x="63" y="7"/>
                    </a:lnTo>
                    <a:lnTo>
                      <a:pt x="57" y="8"/>
                    </a:lnTo>
                    <a:lnTo>
                      <a:pt x="51" y="8"/>
                    </a:lnTo>
                    <a:lnTo>
                      <a:pt x="46" y="9"/>
                    </a:lnTo>
                    <a:lnTo>
                      <a:pt x="40" y="9"/>
                    </a:lnTo>
                    <a:lnTo>
                      <a:pt x="34" y="9"/>
                    </a:lnTo>
                    <a:lnTo>
                      <a:pt x="28" y="9"/>
                    </a:lnTo>
                    <a:lnTo>
                      <a:pt x="23" y="10"/>
                    </a:lnTo>
                    <a:lnTo>
                      <a:pt x="17" y="10"/>
                    </a:lnTo>
                    <a:lnTo>
                      <a:pt x="11" y="10"/>
                    </a:lnTo>
                    <a:lnTo>
                      <a:pt x="5" y="11"/>
                    </a:lnTo>
                    <a:lnTo>
                      <a:pt x="0" y="11"/>
                    </a:lnTo>
                    <a:lnTo>
                      <a:pt x="0" y="10"/>
                    </a:lnTo>
                    <a:close/>
                  </a:path>
                </a:pathLst>
              </a:custGeom>
              <a:solidFill>
                <a:srgbClr val="95BC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p38"/>
              <p:cNvSpPr/>
              <p:nvPr/>
            </p:nvSpPr>
            <p:spPr>
              <a:xfrm>
                <a:off x="4410" y="4025"/>
                <a:ext cx="439" cy="130"/>
              </a:xfrm>
              <a:custGeom>
                <a:rect b="b" l="l" r="r" t="t"/>
                <a:pathLst>
                  <a:path extrusionOk="0" h="49" w="174">
                    <a:moveTo>
                      <a:pt x="0" y="10"/>
                    </a:moveTo>
                    <a:lnTo>
                      <a:pt x="5" y="9"/>
                    </a:lnTo>
                    <a:lnTo>
                      <a:pt x="11" y="9"/>
                    </a:lnTo>
                    <a:lnTo>
                      <a:pt x="16" y="9"/>
                    </a:lnTo>
                    <a:lnTo>
                      <a:pt x="22" y="9"/>
                    </a:lnTo>
                    <a:lnTo>
                      <a:pt x="27" y="8"/>
                    </a:lnTo>
                    <a:lnTo>
                      <a:pt x="33" y="8"/>
                    </a:lnTo>
                    <a:lnTo>
                      <a:pt x="38" y="7"/>
                    </a:lnTo>
                    <a:lnTo>
                      <a:pt x="44" y="7"/>
                    </a:lnTo>
                    <a:lnTo>
                      <a:pt x="50" y="7"/>
                    </a:lnTo>
                    <a:lnTo>
                      <a:pt x="55" y="7"/>
                    </a:lnTo>
                    <a:lnTo>
                      <a:pt x="60" y="6"/>
                    </a:lnTo>
                    <a:lnTo>
                      <a:pt x="66" y="6"/>
                    </a:lnTo>
                    <a:lnTo>
                      <a:pt x="72" y="6"/>
                    </a:lnTo>
                    <a:lnTo>
                      <a:pt x="77" y="5"/>
                    </a:lnTo>
                    <a:lnTo>
                      <a:pt x="82" y="5"/>
                    </a:lnTo>
                    <a:lnTo>
                      <a:pt x="88" y="5"/>
                    </a:lnTo>
                    <a:lnTo>
                      <a:pt x="93" y="4"/>
                    </a:lnTo>
                    <a:lnTo>
                      <a:pt x="99" y="4"/>
                    </a:lnTo>
                    <a:lnTo>
                      <a:pt x="104" y="4"/>
                    </a:lnTo>
                    <a:lnTo>
                      <a:pt x="110" y="3"/>
                    </a:lnTo>
                    <a:lnTo>
                      <a:pt x="115" y="3"/>
                    </a:lnTo>
                    <a:lnTo>
                      <a:pt x="120" y="3"/>
                    </a:lnTo>
                    <a:lnTo>
                      <a:pt x="126" y="2"/>
                    </a:lnTo>
                    <a:lnTo>
                      <a:pt x="131" y="2"/>
                    </a:lnTo>
                    <a:lnTo>
                      <a:pt x="136" y="2"/>
                    </a:lnTo>
                    <a:lnTo>
                      <a:pt x="142" y="1"/>
                    </a:lnTo>
                    <a:lnTo>
                      <a:pt x="147" y="1"/>
                    </a:lnTo>
                    <a:lnTo>
                      <a:pt x="153" y="1"/>
                    </a:lnTo>
                    <a:lnTo>
                      <a:pt x="158" y="1"/>
                    </a:lnTo>
                    <a:lnTo>
                      <a:pt x="163" y="0"/>
                    </a:lnTo>
                    <a:lnTo>
                      <a:pt x="168" y="0"/>
                    </a:lnTo>
                    <a:lnTo>
                      <a:pt x="174" y="0"/>
                    </a:lnTo>
                    <a:lnTo>
                      <a:pt x="174" y="37"/>
                    </a:lnTo>
                    <a:lnTo>
                      <a:pt x="168" y="37"/>
                    </a:lnTo>
                    <a:lnTo>
                      <a:pt x="163" y="38"/>
                    </a:lnTo>
                    <a:lnTo>
                      <a:pt x="158" y="38"/>
                    </a:lnTo>
                    <a:lnTo>
                      <a:pt x="153" y="39"/>
                    </a:lnTo>
                    <a:lnTo>
                      <a:pt x="147" y="39"/>
                    </a:lnTo>
                    <a:lnTo>
                      <a:pt x="142" y="39"/>
                    </a:lnTo>
                    <a:lnTo>
                      <a:pt x="136" y="40"/>
                    </a:lnTo>
                    <a:lnTo>
                      <a:pt x="131" y="40"/>
                    </a:lnTo>
                    <a:lnTo>
                      <a:pt x="126" y="40"/>
                    </a:lnTo>
                    <a:lnTo>
                      <a:pt x="120" y="41"/>
                    </a:lnTo>
                    <a:lnTo>
                      <a:pt x="115" y="41"/>
                    </a:lnTo>
                    <a:lnTo>
                      <a:pt x="110" y="41"/>
                    </a:lnTo>
                    <a:lnTo>
                      <a:pt x="104" y="42"/>
                    </a:lnTo>
                    <a:lnTo>
                      <a:pt x="99" y="42"/>
                    </a:lnTo>
                    <a:lnTo>
                      <a:pt x="93" y="42"/>
                    </a:lnTo>
                    <a:lnTo>
                      <a:pt x="88" y="43"/>
                    </a:lnTo>
                    <a:lnTo>
                      <a:pt x="82" y="43"/>
                    </a:lnTo>
                    <a:lnTo>
                      <a:pt x="77" y="43"/>
                    </a:lnTo>
                    <a:lnTo>
                      <a:pt x="72" y="44"/>
                    </a:lnTo>
                    <a:lnTo>
                      <a:pt x="66" y="44"/>
                    </a:lnTo>
                    <a:lnTo>
                      <a:pt x="60" y="45"/>
                    </a:lnTo>
                    <a:lnTo>
                      <a:pt x="55" y="45"/>
                    </a:lnTo>
                    <a:lnTo>
                      <a:pt x="50" y="45"/>
                    </a:lnTo>
                    <a:lnTo>
                      <a:pt x="44" y="46"/>
                    </a:lnTo>
                    <a:lnTo>
                      <a:pt x="38" y="46"/>
                    </a:lnTo>
                    <a:lnTo>
                      <a:pt x="33" y="46"/>
                    </a:lnTo>
                    <a:lnTo>
                      <a:pt x="27" y="47"/>
                    </a:lnTo>
                    <a:lnTo>
                      <a:pt x="22" y="47"/>
                    </a:lnTo>
                    <a:lnTo>
                      <a:pt x="16" y="47"/>
                    </a:lnTo>
                    <a:lnTo>
                      <a:pt x="11" y="48"/>
                    </a:lnTo>
                    <a:lnTo>
                      <a:pt x="5" y="48"/>
                    </a:lnTo>
                    <a:lnTo>
                      <a:pt x="0" y="49"/>
                    </a:lnTo>
                    <a:lnTo>
                      <a:pt x="0" y="10"/>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38"/>
              <p:cNvSpPr/>
              <p:nvPr/>
            </p:nvSpPr>
            <p:spPr>
              <a:xfrm>
                <a:off x="4415" y="4028"/>
                <a:ext cx="430" cy="124"/>
              </a:xfrm>
              <a:custGeom>
                <a:rect b="b" l="l" r="r" t="t"/>
                <a:pathLst>
                  <a:path extrusionOk="0" h="47" w="170">
                    <a:moveTo>
                      <a:pt x="0" y="10"/>
                    </a:moveTo>
                    <a:lnTo>
                      <a:pt x="5" y="9"/>
                    </a:lnTo>
                    <a:lnTo>
                      <a:pt x="10" y="9"/>
                    </a:lnTo>
                    <a:lnTo>
                      <a:pt x="16" y="8"/>
                    </a:lnTo>
                    <a:lnTo>
                      <a:pt x="21" y="8"/>
                    </a:lnTo>
                    <a:lnTo>
                      <a:pt x="27" y="8"/>
                    </a:lnTo>
                    <a:lnTo>
                      <a:pt x="32" y="8"/>
                    </a:lnTo>
                    <a:lnTo>
                      <a:pt x="37" y="7"/>
                    </a:lnTo>
                    <a:lnTo>
                      <a:pt x="43" y="7"/>
                    </a:lnTo>
                    <a:lnTo>
                      <a:pt x="48" y="7"/>
                    </a:lnTo>
                    <a:lnTo>
                      <a:pt x="54" y="6"/>
                    </a:lnTo>
                    <a:lnTo>
                      <a:pt x="59" y="6"/>
                    </a:lnTo>
                    <a:lnTo>
                      <a:pt x="65" y="6"/>
                    </a:lnTo>
                    <a:lnTo>
                      <a:pt x="70" y="5"/>
                    </a:lnTo>
                    <a:lnTo>
                      <a:pt x="75" y="5"/>
                    </a:lnTo>
                    <a:lnTo>
                      <a:pt x="81" y="5"/>
                    </a:lnTo>
                    <a:lnTo>
                      <a:pt x="86" y="5"/>
                    </a:lnTo>
                    <a:lnTo>
                      <a:pt x="91" y="4"/>
                    </a:lnTo>
                    <a:lnTo>
                      <a:pt x="97" y="4"/>
                    </a:lnTo>
                    <a:lnTo>
                      <a:pt x="102" y="4"/>
                    </a:lnTo>
                    <a:lnTo>
                      <a:pt x="107" y="3"/>
                    </a:lnTo>
                    <a:lnTo>
                      <a:pt x="112" y="3"/>
                    </a:lnTo>
                    <a:lnTo>
                      <a:pt x="118" y="3"/>
                    </a:lnTo>
                    <a:lnTo>
                      <a:pt x="123" y="2"/>
                    </a:lnTo>
                    <a:lnTo>
                      <a:pt x="128" y="2"/>
                    </a:lnTo>
                    <a:lnTo>
                      <a:pt x="133" y="2"/>
                    </a:lnTo>
                    <a:lnTo>
                      <a:pt x="139" y="1"/>
                    </a:lnTo>
                    <a:lnTo>
                      <a:pt x="144" y="1"/>
                    </a:lnTo>
                    <a:lnTo>
                      <a:pt x="149" y="1"/>
                    </a:lnTo>
                    <a:lnTo>
                      <a:pt x="154" y="0"/>
                    </a:lnTo>
                    <a:lnTo>
                      <a:pt x="160" y="0"/>
                    </a:lnTo>
                    <a:lnTo>
                      <a:pt x="165" y="0"/>
                    </a:lnTo>
                    <a:lnTo>
                      <a:pt x="170" y="0"/>
                    </a:lnTo>
                    <a:lnTo>
                      <a:pt x="170" y="36"/>
                    </a:lnTo>
                    <a:lnTo>
                      <a:pt x="165" y="36"/>
                    </a:lnTo>
                    <a:lnTo>
                      <a:pt x="160" y="36"/>
                    </a:lnTo>
                    <a:lnTo>
                      <a:pt x="154" y="36"/>
                    </a:lnTo>
                    <a:lnTo>
                      <a:pt x="149" y="37"/>
                    </a:lnTo>
                    <a:lnTo>
                      <a:pt x="144" y="37"/>
                    </a:lnTo>
                    <a:lnTo>
                      <a:pt x="139" y="38"/>
                    </a:lnTo>
                    <a:lnTo>
                      <a:pt x="133" y="38"/>
                    </a:lnTo>
                    <a:lnTo>
                      <a:pt x="128" y="38"/>
                    </a:lnTo>
                    <a:lnTo>
                      <a:pt x="123" y="38"/>
                    </a:lnTo>
                    <a:lnTo>
                      <a:pt x="118" y="39"/>
                    </a:lnTo>
                    <a:lnTo>
                      <a:pt x="112" y="39"/>
                    </a:lnTo>
                    <a:lnTo>
                      <a:pt x="107" y="40"/>
                    </a:lnTo>
                    <a:lnTo>
                      <a:pt x="102" y="40"/>
                    </a:lnTo>
                    <a:lnTo>
                      <a:pt x="97" y="40"/>
                    </a:lnTo>
                    <a:lnTo>
                      <a:pt x="91" y="41"/>
                    </a:lnTo>
                    <a:lnTo>
                      <a:pt x="86" y="41"/>
                    </a:lnTo>
                    <a:lnTo>
                      <a:pt x="81" y="41"/>
                    </a:lnTo>
                    <a:lnTo>
                      <a:pt x="75" y="42"/>
                    </a:lnTo>
                    <a:lnTo>
                      <a:pt x="70" y="42"/>
                    </a:lnTo>
                    <a:lnTo>
                      <a:pt x="65" y="42"/>
                    </a:lnTo>
                    <a:lnTo>
                      <a:pt x="59" y="43"/>
                    </a:lnTo>
                    <a:lnTo>
                      <a:pt x="54" y="43"/>
                    </a:lnTo>
                    <a:lnTo>
                      <a:pt x="48" y="43"/>
                    </a:lnTo>
                    <a:lnTo>
                      <a:pt x="43" y="44"/>
                    </a:lnTo>
                    <a:lnTo>
                      <a:pt x="37" y="44"/>
                    </a:lnTo>
                    <a:lnTo>
                      <a:pt x="32" y="44"/>
                    </a:lnTo>
                    <a:lnTo>
                      <a:pt x="27" y="45"/>
                    </a:lnTo>
                    <a:lnTo>
                      <a:pt x="21" y="45"/>
                    </a:lnTo>
                    <a:lnTo>
                      <a:pt x="16" y="45"/>
                    </a:lnTo>
                    <a:lnTo>
                      <a:pt x="10" y="46"/>
                    </a:lnTo>
                    <a:lnTo>
                      <a:pt x="5" y="46"/>
                    </a:lnTo>
                    <a:lnTo>
                      <a:pt x="0" y="47"/>
                    </a:lnTo>
                    <a:lnTo>
                      <a:pt x="0" y="10"/>
                    </a:lnTo>
                    <a:close/>
                  </a:path>
                </a:pathLst>
              </a:custGeom>
              <a:solidFill>
                <a:srgbClr val="40628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38"/>
              <p:cNvSpPr/>
              <p:nvPr/>
            </p:nvSpPr>
            <p:spPr>
              <a:xfrm>
                <a:off x="4417" y="4028"/>
                <a:ext cx="425" cy="122"/>
              </a:xfrm>
              <a:custGeom>
                <a:rect b="b" l="l" r="r" t="t"/>
                <a:pathLst>
                  <a:path extrusionOk="0" h="46" w="168">
                    <a:moveTo>
                      <a:pt x="0" y="10"/>
                    </a:moveTo>
                    <a:lnTo>
                      <a:pt x="5" y="9"/>
                    </a:lnTo>
                    <a:lnTo>
                      <a:pt x="10" y="9"/>
                    </a:lnTo>
                    <a:lnTo>
                      <a:pt x="16" y="9"/>
                    </a:lnTo>
                    <a:lnTo>
                      <a:pt x="21" y="8"/>
                    </a:lnTo>
                    <a:lnTo>
                      <a:pt x="26" y="8"/>
                    </a:lnTo>
                    <a:lnTo>
                      <a:pt x="32" y="8"/>
                    </a:lnTo>
                    <a:lnTo>
                      <a:pt x="37" y="7"/>
                    </a:lnTo>
                    <a:lnTo>
                      <a:pt x="43" y="7"/>
                    </a:lnTo>
                    <a:lnTo>
                      <a:pt x="48" y="7"/>
                    </a:lnTo>
                    <a:lnTo>
                      <a:pt x="53" y="7"/>
                    </a:lnTo>
                    <a:lnTo>
                      <a:pt x="58" y="6"/>
                    </a:lnTo>
                    <a:lnTo>
                      <a:pt x="64" y="6"/>
                    </a:lnTo>
                    <a:lnTo>
                      <a:pt x="69" y="6"/>
                    </a:lnTo>
                    <a:lnTo>
                      <a:pt x="74" y="5"/>
                    </a:lnTo>
                    <a:lnTo>
                      <a:pt x="80" y="5"/>
                    </a:lnTo>
                    <a:lnTo>
                      <a:pt x="85" y="5"/>
                    </a:lnTo>
                    <a:lnTo>
                      <a:pt x="90" y="4"/>
                    </a:lnTo>
                    <a:lnTo>
                      <a:pt x="95" y="4"/>
                    </a:lnTo>
                    <a:lnTo>
                      <a:pt x="100" y="4"/>
                    </a:lnTo>
                    <a:lnTo>
                      <a:pt x="106" y="4"/>
                    </a:lnTo>
                    <a:lnTo>
                      <a:pt x="111" y="3"/>
                    </a:lnTo>
                    <a:lnTo>
                      <a:pt x="116" y="3"/>
                    </a:lnTo>
                    <a:lnTo>
                      <a:pt x="121" y="3"/>
                    </a:lnTo>
                    <a:lnTo>
                      <a:pt x="127" y="2"/>
                    </a:lnTo>
                    <a:lnTo>
                      <a:pt x="132" y="2"/>
                    </a:lnTo>
                    <a:lnTo>
                      <a:pt x="137" y="2"/>
                    </a:lnTo>
                    <a:lnTo>
                      <a:pt x="142" y="1"/>
                    </a:lnTo>
                    <a:lnTo>
                      <a:pt x="147" y="1"/>
                    </a:lnTo>
                    <a:lnTo>
                      <a:pt x="152" y="1"/>
                    </a:lnTo>
                    <a:lnTo>
                      <a:pt x="158" y="1"/>
                    </a:lnTo>
                    <a:lnTo>
                      <a:pt x="163" y="0"/>
                    </a:lnTo>
                    <a:lnTo>
                      <a:pt x="168" y="0"/>
                    </a:lnTo>
                    <a:lnTo>
                      <a:pt x="168" y="35"/>
                    </a:lnTo>
                    <a:lnTo>
                      <a:pt x="163" y="36"/>
                    </a:lnTo>
                    <a:lnTo>
                      <a:pt x="158" y="36"/>
                    </a:lnTo>
                    <a:lnTo>
                      <a:pt x="152" y="36"/>
                    </a:lnTo>
                    <a:lnTo>
                      <a:pt x="147" y="37"/>
                    </a:lnTo>
                    <a:lnTo>
                      <a:pt x="142" y="37"/>
                    </a:lnTo>
                    <a:lnTo>
                      <a:pt x="137" y="37"/>
                    </a:lnTo>
                    <a:lnTo>
                      <a:pt x="132" y="38"/>
                    </a:lnTo>
                    <a:lnTo>
                      <a:pt x="127" y="38"/>
                    </a:lnTo>
                    <a:lnTo>
                      <a:pt x="121" y="38"/>
                    </a:lnTo>
                    <a:lnTo>
                      <a:pt x="116" y="39"/>
                    </a:lnTo>
                    <a:lnTo>
                      <a:pt x="111" y="39"/>
                    </a:lnTo>
                    <a:lnTo>
                      <a:pt x="106" y="39"/>
                    </a:lnTo>
                    <a:lnTo>
                      <a:pt x="100" y="40"/>
                    </a:lnTo>
                    <a:lnTo>
                      <a:pt x="95" y="40"/>
                    </a:lnTo>
                    <a:lnTo>
                      <a:pt x="90" y="40"/>
                    </a:lnTo>
                    <a:lnTo>
                      <a:pt x="85" y="41"/>
                    </a:lnTo>
                    <a:lnTo>
                      <a:pt x="80" y="41"/>
                    </a:lnTo>
                    <a:lnTo>
                      <a:pt x="74" y="41"/>
                    </a:lnTo>
                    <a:lnTo>
                      <a:pt x="69" y="42"/>
                    </a:lnTo>
                    <a:lnTo>
                      <a:pt x="64" y="42"/>
                    </a:lnTo>
                    <a:lnTo>
                      <a:pt x="58" y="42"/>
                    </a:lnTo>
                    <a:lnTo>
                      <a:pt x="53" y="43"/>
                    </a:lnTo>
                    <a:lnTo>
                      <a:pt x="48" y="43"/>
                    </a:lnTo>
                    <a:lnTo>
                      <a:pt x="43" y="44"/>
                    </a:lnTo>
                    <a:lnTo>
                      <a:pt x="37" y="44"/>
                    </a:lnTo>
                    <a:lnTo>
                      <a:pt x="32" y="44"/>
                    </a:lnTo>
                    <a:lnTo>
                      <a:pt x="26" y="44"/>
                    </a:lnTo>
                    <a:lnTo>
                      <a:pt x="21" y="45"/>
                    </a:lnTo>
                    <a:lnTo>
                      <a:pt x="16" y="45"/>
                    </a:lnTo>
                    <a:lnTo>
                      <a:pt x="10" y="45"/>
                    </a:lnTo>
                    <a:lnTo>
                      <a:pt x="5" y="46"/>
                    </a:lnTo>
                    <a:lnTo>
                      <a:pt x="0" y="46"/>
                    </a:lnTo>
                    <a:lnTo>
                      <a:pt x="0" y="10"/>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3" name="Google Shape;313;p38"/>
              <p:cNvSpPr/>
              <p:nvPr/>
            </p:nvSpPr>
            <p:spPr>
              <a:xfrm>
                <a:off x="4420" y="4033"/>
                <a:ext cx="419" cy="109"/>
              </a:xfrm>
              <a:custGeom>
                <a:rect b="b" l="l" r="r" t="t"/>
                <a:pathLst>
                  <a:path extrusionOk="0" h="41" w="166">
                    <a:moveTo>
                      <a:pt x="0" y="10"/>
                    </a:moveTo>
                    <a:lnTo>
                      <a:pt x="5" y="9"/>
                    </a:lnTo>
                    <a:lnTo>
                      <a:pt x="10" y="9"/>
                    </a:lnTo>
                    <a:lnTo>
                      <a:pt x="15" y="9"/>
                    </a:lnTo>
                    <a:lnTo>
                      <a:pt x="21" y="8"/>
                    </a:lnTo>
                    <a:lnTo>
                      <a:pt x="26" y="8"/>
                    </a:lnTo>
                    <a:lnTo>
                      <a:pt x="31" y="8"/>
                    </a:lnTo>
                    <a:lnTo>
                      <a:pt x="37" y="7"/>
                    </a:lnTo>
                    <a:lnTo>
                      <a:pt x="42" y="7"/>
                    </a:lnTo>
                    <a:lnTo>
                      <a:pt x="47" y="7"/>
                    </a:lnTo>
                    <a:lnTo>
                      <a:pt x="53" y="6"/>
                    </a:lnTo>
                    <a:lnTo>
                      <a:pt x="58" y="6"/>
                    </a:lnTo>
                    <a:lnTo>
                      <a:pt x="63" y="6"/>
                    </a:lnTo>
                    <a:lnTo>
                      <a:pt x="68" y="6"/>
                    </a:lnTo>
                    <a:lnTo>
                      <a:pt x="74" y="5"/>
                    </a:lnTo>
                    <a:lnTo>
                      <a:pt x="79" y="5"/>
                    </a:lnTo>
                    <a:lnTo>
                      <a:pt x="84" y="5"/>
                    </a:lnTo>
                    <a:lnTo>
                      <a:pt x="89" y="4"/>
                    </a:lnTo>
                    <a:lnTo>
                      <a:pt x="94" y="4"/>
                    </a:lnTo>
                    <a:lnTo>
                      <a:pt x="99" y="4"/>
                    </a:lnTo>
                    <a:lnTo>
                      <a:pt x="105" y="3"/>
                    </a:lnTo>
                    <a:lnTo>
                      <a:pt x="110" y="3"/>
                    </a:lnTo>
                    <a:lnTo>
                      <a:pt x="115" y="3"/>
                    </a:lnTo>
                    <a:lnTo>
                      <a:pt x="120" y="2"/>
                    </a:lnTo>
                    <a:lnTo>
                      <a:pt x="125" y="2"/>
                    </a:lnTo>
                    <a:lnTo>
                      <a:pt x="130" y="2"/>
                    </a:lnTo>
                    <a:lnTo>
                      <a:pt x="135" y="2"/>
                    </a:lnTo>
                    <a:lnTo>
                      <a:pt x="140" y="1"/>
                    </a:lnTo>
                    <a:lnTo>
                      <a:pt x="146" y="1"/>
                    </a:lnTo>
                    <a:lnTo>
                      <a:pt x="151" y="1"/>
                    </a:lnTo>
                    <a:lnTo>
                      <a:pt x="156" y="1"/>
                    </a:lnTo>
                    <a:lnTo>
                      <a:pt x="161" y="0"/>
                    </a:lnTo>
                    <a:lnTo>
                      <a:pt x="166" y="0"/>
                    </a:lnTo>
                    <a:lnTo>
                      <a:pt x="166" y="31"/>
                    </a:lnTo>
                    <a:lnTo>
                      <a:pt x="161" y="31"/>
                    </a:lnTo>
                    <a:lnTo>
                      <a:pt x="156" y="31"/>
                    </a:lnTo>
                    <a:lnTo>
                      <a:pt x="151" y="32"/>
                    </a:lnTo>
                    <a:lnTo>
                      <a:pt x="146" y="32"/>
                    </a:lnTo>
                    <a:lnTo>
                      <a:pt x="140" y="32"/>
                    </a:lnTo>
                    <a:lnTo>
                      <a:pt x="135" y="33"/>
                    </a:lnTo>
                    <a:lnTo>
                      <a:pt x="130" y="33"/>
                    </a:lnTo>
                    <a:lnTo>
                      <a:pt x="125" y="33"/>
                    </a:lnTo>
                    <a:lnTo>
                      <a:pt x="120" y="33"/>
                    </a:lnTo>
                    <a:lnTo>
                      <a:pt x="115" y="34"/>
                    </a:lnTo>
                    <a:lnTo>
                      <a:pt x="110" y="34"/>
                    </a:lnTo>
                    <a:lnTo>
                      <a:pt x="105" y="34"/>
                    </a:lnTo>
                    <a:lnTo>
                      <a:pt x="99" y="35"/>
                    </a:lnTo>
                    <a:lnTo>
                      <a:pt x="94" y="35"/>
                    </a:lnTo>
                    <a:lnTo>
                      <a:pt x="89" y="35"/>
                    </a:lnTo>
                    <a:lnTo>
                      <a:pt x="84" y="36"/>
                    </a:lnTo>
                    <a:lnTo>
                      <a:pt x="79" y="36"/>
                    </a:lnTo>
                    <a:lnTo>
                      <a:pt x="74" y="36"/>
                    </a:lnTo>
                    <a:lnTo>
                      <a:pt x="68" y="37"/>
                    </a:lnTo>
                    <a:lnTo>
                      <a:pt x="63" y="37"/>
                    </a:lnTo>
                    <a:lnTo>
                      <a:pt x="58" y="37"/>
                    </a:lnTo>
                    <a:lnTo>
                      <a:pt x="53" y="38"/>
                    </a:lnTo>
                    <a:lnTo>
                      <a:pt x="47" y="38"/>
                    </a:lnTo>
                    <a:lnTo>
                      <a:pt x="42" y="39"/>
                    </a:lnTo>
                    <a:lnTo>
                      <a:pt x="37" y="39"/>
                    </a:lnTo>
                    <a:lnTo>
                      <a:pt x="31" y="39"/>
                    </a:lnTo>
                    <a:lnTo>
                      <a:pt x="26" y="39"/>
                    </a:lnTo>
                    <a:lnTo>
                      <a:pt x="21" y="40"/>
                    </a:lnTo>
                    <a:lnTo>
                      <a:pt x="15" y="40"/>
                    </a:lnTo>
                    <a:lnTo>
                      <a:pt x="10" y="41"/>
                    </a:lnTo>
                    <a:lnTo>
                      <a:pt x="5" y="41"/>
                    </a:lnTo>
                    <a:lnTo>
                      <a:pt x="0" y="41"/>
                    </a:lnTo>
                    <a:lnTo>
                      <a:pt x="0" y="10"/>
                    </a:lnTo>
                    <a:close/>
                  </a:path>
                </a:pathLst>
              </a:custGeom>
              <a:solidFill>
                <a:srgbClr val="89B0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38"/>
              <p:cNvSpPr/>
              <p:nvPr/>
            </p:nvSpPr>
            <p:spPr>
              <a:xfrm>
                <a:off x="4420" y="4033"/>
                <a:ext cx="419" cy="29"/>
              </a:xfrm>
              <a:custGeom>
                <a:rect b="b" l="l" r="r" t="t"/>
                <a:pathLst>
                  <a:path extrusionOk="0" h="11" w="166">
                    <a:moveTo>
                      <a:pt x="0" y="10"/>
                    </a:moveTo>
                    <a:lnTo>
                      <a:pt x="5" y="9"/>
                    </a:lnTo>
                    <a:lnTo>
                      <a:pt x="10" y="9"/>
                    </a:lnTo>
                    <a:lnTo>
                      <a:pt x="15" y="9"/>
                    </a:lnTo>
                    <a:lnTo>
                      <a:pt x="21" y="8"/>
                    </a:lnTo>
                    <a:lnTo>
                      <a:pt x="26" y="8"/>
                    </a:lnTo>
                    <a:lnTo>
                      <a:pt x="31" y="8"/>
                    </a:lnTo>
                    <a:lnTo>
                      <a:pt x="37" y="7"/>
                    </a:lnTo>
                    <a:lnTo>
                      <a:pt x="42" y="7"/>
                    </a:lnTo>
                    <a:lnTo>
                      <a:pt x="47" y="7"/>
                    </a:lnTo>
                    <a:lnTo>
                      <a:pt x="53" y="6"/>
                    </a:lnTo>
                    <a:lnTo>
                      <a:pt x="58" y="6"/>
                    </a:lnTo>
                    <a:lnTo>
                      <a:pt x="63" y="6"/>
                    </a:lnTo>
                    <a:lnTo>
                      <a:pt x="68" y="6"/>
                    </a:lnTo>
                    <a:lnTo>
                      <a:pt x="74" y="5"/>
                    </a:lnTo>
                    <a:lnTo>
                      <a:pt x="79" y="5"/>
                    </a:lnTo>
                    <a:lnTo>
                      <a:pt x="84" y="5"/>
                    </a:lnTo>
                    <a:lnTo>
                      <a:pt x="89" y="4"/>
                    </a:lnTo>
                    <a:lnTo>
                      <a:pt x="94" y="4"/>
                    </a:lnTo>
                    <a:lnTo>
                      <a:pt x="99" y="4"/>
                    </a:lnTo>
                    <a:lnTo>
                      <a:pt x="105" y="3"/>
                    </a:lnTo>
                    <a:lnTo>
                      <a:pt x="110" y="3"/>
                    </a:lnTo>
                    <a:lnTo>
                      <a:pt x="115" y="3"/>
                    </a:lnTo>
                    <a:lnTo>
                      <a:pt x="120" y="2"/>
                    </a:lnTo>
                    <a:lnTo>
                      <a:pt x="125" y="2"/>
                    </a:lnTo>
                    <a:lnTo>
                      <a:pt x="130" y="2"/>
                    </a:lnTo>
                    <a:lnTo>
                      <a:pt x="135" y="2"/>
                    </a:lnTo>
                    <a:lnTo>
                      <a:pt x="140" y="1"/>
                    </a:lnTo>
                    <a:lnTo>
                      <a:pt x="146" y="1"/>
                    </a:lnTo>
                    <a:lnTo>
                      <a:pt x="151" y="1"/>
                    </a:lnTo>
                    <a:lnTo>
                      <a:pt x="156" y="1"/>
                    </a:lnTo>
                    <a:lnTo>
                      <a:pt x="161" y="0"/>
                    </a:lnTo>
                    <a:lnTo>
                      <a:pt x="166" y="0"/>
                    </a:lnTo>
                    <a:lnTo>
                      <a:pt x="166" y="1"/>
                    </a:lnTo>
                    <a:lnTo>
                      <a:pt x="161" y="1"/>
                    </a:lnTo>
                    <a:lnTo>
                      <a:pt x="156" y="2"/>
                    </a:lnTo>
                    <a:lnTo>
                      <a:pt x="151" y="2"/>
                    </a:lnTo>
                    <a:lnTo>
                      <a:pt x="146" y="2"/>
                    </a:lnTo>
                    <a:lnTo>
                      <a:pt x="140" y="3"/>
                    </a:lnTo>
                    <a:lnTo>
                      <a:pt x="135" y="3"/>
                    </a:lnTo>
                    <a:lnTo>
                      <a:pt x="130" y="3"/>
                    </a:lnTo>
                    <a:lnTo>
                      <a:pt x="125" y="4"/>
                    </a:lnTo>
                    <a:lnTo>
                      <a:pt x="120" y="4"/>
                    </a:lnTo>
                    <a:lnTo>
                      <a:pt x="115" y="4"/>
                    </a:lnTo>
                    <a:lnTo>
                      <a:pt x="110" y="4"/>
                    </a:lnTo>
                    <a:lnTo>
                      <a:pt x="105" y="5"/>
                    </a:lnTo>
                    <a:lnTo>
                      <a:pt x="99" y="5"/>
                    </a:lnTo>
                    <a:lnTo>
                      <a:pt x="94" y="5"/>
                    </a:lnTo>
                    <a:lnTo>
                      <a:pt x="89" y="6"/>
                    </a:lnTo>
                    <a:lnTo>
                      <a:pt x="84" y="6"/>
                    </a:lnTo>
                    <a:lnTo>
                      <a:pt x="79" y="6"/>
                    </a:lnTo>
                    <a:lnTo>
                      <a:pt x="74" y="7"/>
                    </a:lnTo>
                    <a:lnTo>
                      <a:pt x="68" y="7"/>
                    </a:lnTo>
                    <a:lnTo>
                      <a:pt x="63" y="7"/>
                    </a:lnTo>
                    <a:lnTo>
                      <a:pt x="58" y="7"/>
                    </a:lnTo>
                    <a:lnTo>
                      <a:pt x="53" y="8"/>
                    </a:lnTo>
                    <a:lnTo>
                      <a:pt x="47" y="8"/>
                    </a:lnTo>
                    <a:lnTo>
                      <a:pt x="42" y="9"/>
                    </a:lnTo>
                    <a:lnTo>
                      <a:pt x="37" y="9"/>
                    </a:lnTo>
                    <a:lnTo>
                      <a:pt x="31" y="9"/>
                    </a:lnTo>
                    <a:lnTo>
                      <a:pt x="26" y="9"/>
                    </a:lnTo>
                    <a:lnTo>
                      <a:pt x="21" y="10"/>
                    </a:lnTo>
                    <a:lnTo>
                      <a:pt x="15" y="10"/>
                    </a:lnTo>
                    <a:lnTo>
                      <a:pt x="10" y="10"/>
                    </a:lnTo>
                    <a:lnTo>
                      <a:pt x="5" y="11"/>
                    </a:lnTo>
                    <a:lnTo>
                      <a:pt x="0" y="11"/>
                    </a:lnTo>
                    <a:lnTo>
                      <a:pt x="0" y="10"/>
                    </a:lnTo>
                    <a:close/>
                  </a:path>
                </a:pathLst>
              </a:custGeom>
              <a:solidFill>
                <a:srgbClr val="95BC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38"/>
              <p:cNvSpPr/>
              <p:nvPr/>
            </p:nvSpPr>
            <p:spPr>
              <a:xfrm>
                <a:off x="4887" y="3861"/>
                <a:ext cx="286" cy="77"/>
              </a:xfrm>
              <a:custGeom>
                <a:rect b="b" l="l" r="r" t="t"/>
                <a:pathLst>
                  <a:path extrusionOk="0" h="29" w="113">
                    <a:moveTo>
                      <a:pt x="0" y="5"/>
                    </a:moveTo>
                    <a:lnTo>
                      <a:pt x="3" y="5"/>
                    </a:lnTo>
                    <a:lnTo>
                      <a:pt x="7" y="5"/>
                    </a:lnTo>
                    <a:lnTo>
                      <a:pt x="10" y="4"/>
                    </a:lnTo>
                    <a:lnTo>
                      <a:pt x="14" y="4"/>
                    </a:lnTo>
                    <a:lnTo>
                      <a:pt x="18" y="4"/>
                    </a:lnTo>
                    <a:lnTo>
                      <a:pt x="21" y="4"/>
                    </a:lnTo>
                    <a:lnTo>
                      <a:pt x="25" y="4"/>
                    </a:lnTo>
                    <a:lnTo>
                      <a:pt x="28" y="4"/>
                    </a:lnTo>
                    <a:lnTo>
                      <a:pt x="32" y="3"/>
                    </a:lnTo>
                    <a:lnTo>
                      <a:pt x="36" y="3"/>
                    </a:lnTo>
                    <a:lnTo>
                      <a:pt x="39" y="3"/>
                    </a:lnTo>
                    <a:lnTo>
                      <a:pt x="43" y="3"/>
                    </a:lnTo>
                    <a:lnTo>
                      <a:pt x="46" y="3"/>
                    </a:lnTo>
                    <a:lnTo>
                      <a:pt x="50" y="3"/>
                    </a:lnTo>
                    <a:lnTo>
                      <a:pt x="54" y="2"/>
                    </a:lnTo>
                    <a:lnTo>
                      <a:pt x="57" y="2"/>
                    </a:lnTo>
                    <a:lnTo>
                      <a:pt x="61" y="2"/>
                    </a:lnTo>
                    <a:lnTo>
                      <a:pt x="64" y="2"/>
                    </a:lnTo>
                    <a:lnTo>
                      <a:pt x="68" y="2"/>
                    </a:lnTo>
                    <a:lnTo>
                      <a:pt x="71" y="2"/>
                    </a:lnTo>
                    <a:lnTo>
                      <a:pt x="75" y="1"/>
                    </a:lnTo>
                    <a:lnTo>
                      <a:pt x="78" y="1"/>
                    </a:lnTo>
                    <a:lnTo>
                      <a:pt x="82" y="1"/>
                    </a:lnTo>
                    <a:lnTo>
                      <a:pt x="85" y="1"/>
                    </a:lnTo>
                    <a:lnTo>
                      <a:pt x="89" y="1"/>
                    </a:lnTo>
                    <a:lnTo>
                      <a:pt x="92" y="1"/>
                    </a:lnTo>
                    <a:lnTo>
                      <a:pt x="96" y="0"/>
                    </a:lnTo>
                    <a:lnTo>
                      <a:pt x="99" y="0"/>
                    </a:lnTo>
                    <a:lnTo>
                      <a:pt x="103" y="0"/>
                    </a:lnTo>
                    <a:lnTo>
                      <a:pt x="106" y="0"/>
                    </a:lnTo>
                    <a:lnTo>
                      <a:pt x="110" y="0"/>
                    </a:lnTo>
                    <a:lnTo>
                      <a:pt x="113" y="0"/>
                    </a:lnTo>
                    <a:lnTo>
                      <a:pt x="113" y="23"/>
                    </a:lnTo>
                    <a:lnTo>
                      <a:pt x="110" y="23"/>
                    </a:lnTo>
                    <a:lnTo>
                      <a:pt x="106" y="24"/>
                    </a:lnTo>
                    <a:lnTo>
                      <a:pt x="103" y="24"/>
                    </a:lnTo>
                    <a:lnTo>
                      <a:pt x="99" y="24"/>
                    </a:lnTo>
                    <a:lnTo>
                      <a:pt x="96" y="24"/>
                    </a:lnTo>
                    <a:lnTo>
                      <a:pt x="92" y="24"/>
                    </a:lnTo>
                    <a:lnTo>
                      <a:pt x="89" y="24"/>
                    </a:lnTo>
                    <a:lnTo>
                      <a:pt x="85" y="25"/>
                    </a:lnTo>
                    <a:lnTo>
                      <a:pt x="82" y="25"/>
                    </a:lnTo>
                    <a:lnTo>
                      <a:pt x="78" y="25"/>
                    </a:lnTo>
                    <a:lnTo>
                      <a:pt x="75" y="25"/>
                    </a:lnTo>
                    <a:lnTo>
                      <a:pt x="71" y="26"/>
                    </a:lnTo>
                    <a:lnTo>
                      <a:pt x="68" y="26"/>
                    </a:lnTo>
                    <a:lnTo>
                      <a:pt x="64" y="26"/>
                    </a:lnTo>
                    <a:lnTo>
                      <a:pt x="61" y="26"/>
                    </a:lnTo>
                    <a:lnTo>
                      <a:pt x="57" y="26"/>
                    </a:lnTo>
                    <a:lnTo>
                      <a:pt x="54" y="26"/>
                    </a:lnTo>
                    <a:lnTo>
                      <a:pt x="50" y="27"/>
                    </a:lnTo>
                    <a:lnTo>
                      <a:pt x="46" y="27"/>
                    </a:lnTo>
                    <a:lnTo>
                      <a:pt x="43" y="27"/>
                    </a:lnTo>
                    <a:lnTo>
                      <a:pt x="39" y="27"/>
                    </a:lnTo>
                    <a:lnTo>
                      <a:pt x="36" y="27"/>
                    </a:lnTo>
                    <a:lnTo>
                      <a:pt x="32" y="27"/>
                    </a:lnTo>
                    <a:lnTo>
                      <a:pt x="28" y="28"/>
                    </a:lnTo>
                    <a:lnTo>
                      <a:pt x="25" y="28"/>
                    </a:lnTo>
                    <a:lnTo>
                      <a:pt x="21" y="28"/>
                    </a:lnTo>
                    <a:lnTo>
                      <a:pt x="18" y="28"/>
                    </a:lnTo>
                    <a:lnTo>
                      <a:pt x="14" y="28"/>
                    </a:lnTo>
                    <a:lnTo>
                      <a:pt x="10" y="29"/>
                    </a:lnTo>
                    <a:lnTo>
                      <a:pt x="7" y="29"/>
                    </a:lnTo>
                    <a:lnTo>
                      <a:pt x="3" y="29"/>
                    </a:lnTo>
                    <a:lnTo>
                      <a:pt x="0" y="29"/>
                    </a:lnTo>
                    <a:lnTo>
                      <a:pt x="0" y="5"/>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38"/>
              <p:cNvSpPr/>
              <p:nvPr/>
            </p:nvSpPr>
            <p:spPr>
              <a:xfrm>
                <a:off x="4890" y="3861"/>
                <a:ext cx="280" cy="77"/>
              </a:xfrm>
              <a:custGeom>
                <a:rect b="b" l="l" r="r" t="t"/>
                <a:pathLst>
                  <a:path extrusionOk="0" h="29" w="111">
                    <a:moveTo>
                      <a:pt x="0" y="6"/>
                    </a:moveTo>
                    <a:lnTo>
                      <a:pt x="3" y="6"/>
                    </a:lnTo>
                    <a:lnTo>
                      <a:pt x="7" y="5"/>
                    </a:lnTo>
                    <a:lnTo>
                      <a:pt x="10" y="5"/>
                    </a:lnTo>
                    <a:lnTo>
                      <a:pt x="14" y="5"/>
                    </a:lnTo>
                    <a:lnTo>
                      <a:pt x="17" y="5"/>
                    </a:lnTo>
                    <a:lnTo>
                      <a:pt x="21" y="4"/>
                    </a:lnTo>
                    <a:lnTo>
                      <a:pt x="25" y="4"/>
                    </a:lnTo>
                    <a:lnTo>
                      <a:pt x="28" y="4"/>
                    </a:lnTo>
                    <a:lnTo>
                      <a:pt x="32" y="4"/>
                    </a:lnTo>
                    <a:lnTo>
                      <a:pt x="35" y="4"/>
                    </a:lnTo>
                    <a:lnTo>
                      <a:pt x="39" y="4"/>
                    </a:lnTo>
                    <a:lnTo>
                      <a:pt x="42" y="3"/>
                    </a:lnTo>
                    <a:lnTo>
                      <a:pt x="46" y="3"/>
                    </a:lnTo>
                    <a:lnTo>
                      <a:pt x="49" y="3"/>
                    </a:lnTo>
                    <a:lnTo>
                      <a:pt x="53" y="3"/>
                    </a:lnTo>
                    <a:lnTo>
                      <a:pt x="56" y="3"/>
                    </a:lnTo>
                    <a:lnTo>
                      <a:pt x="59" y="3"/>
                    </a:lnTo>
                    <a:lnTo>
                      <a:pt x="63" y="2"/>
                    </a:lnTo>
                    <a:lnTo>
                      <a:pt x="66" y="2"/>
                    </a:lnTo>
                    <a:lnTo>
                      <a:pt x="70" y="2"/>
                    </a:lnTo>
                    <a:lnTo>
                      <a:pt x="73" y="2"/>
                    </a:lnTo>
                    <a:lnTo>
                      <a:pt x="77" y="2"/>
                    </a:lnTo>
                    <a:lnTo>
                      <a:pt x="80" y="1"/>
                    </a:lnTo>
                    <a:lnTo>
                      <a:pt x="84" y="1"/>
                    </a:lnTo>
                    <a:lnTo>
                      <a:pt x="87" y="1"/>
                    </a:lnTo>
                    <a:lnTo>
                      <a:pt x="90" y="1"/>
                    </a:lnTo>
                    <a:lnTo>
                      <a:pt x="94" y="1"/>
                    </a:lnTo>
                    <a:lnTo>
                      <a:pt x="97" y="1"/>
                    </a:lnTo>
                    <a:lnTo>
                      <a:pt x="101" y="1"/>
                    </a:lnTo>
                    <a:lnTo>
                      <a:pt x="104" y="0"/>
                    </a:lnTo>
                    <a:lnTo>
                      <a:pt x="108" y="0"/>
                    </a:lnTo>
                    <a:lnTo>
                      <a:pt x="111" y="0"/>
                    </a:lnTo>
                    <a:lnTo>
                      <a:pt x="111" y="23"/>
                    </a:lnTo>
                    <a:lnTo>
                      <a:pt x="108" y="23"/>
                    </a:lnTo>
                    <a:lnTo>
                      <a:pt x="104" y="23"/>
                    </a:lnTo>
                    <a:lnTo>
                      <a:pt x="101" y="23"/>
                    </a:lnTo>
                    <a:lnTo>
                      <a:pt x="97" y="23"/>
                    </a:lnTo>
                    <a:lnTo>
                      <a:pt x="94" y="23"/>
                    </a:lnTo>
                    <a:lnTo>
                      <a:pt x="90" y="24"/>
                    </a:lnTo>
                    <a:lnTo>
                      <a:pt x="87" y="24"/>
                    </a:lnTo>
                    <a:lnTo>
                      <a:pt x="84" y="24"/>
                    </a:lnTo>
                    <a:lnTo>
                      <a:pt x="80" y="24"/>
                    </a:lnTo>
                    <a:lnTo>
                      <a:pt x="77" y="24"/>
                    </a:lnTo>
                    <a:lnTo>
                      <a:pt x="73" y="24"/>
                    </a:lnTo>
                    <a:lnTo>
                      <a:pt x="70" y="25"/>
                    </a:lnTo>
                    <a:lnTo>
                      <a:pt x="66" y="25"/>
                    </a:lnTo>
                    <a:lnTo>
                      <a:pt x="63" y="25"/>
                    </a:lnTo>
                    <a:lnTo>
                      <a:pt x="59" y="25"/>
                    </a:lnTo>
                    <a:lnTo>
                      <a:pt x="56" y="26"/>
                    </a:lnTo>
                    <a:lnTo>
                      <a:pt x="53" y="26"/>
                    </a:lnTo>
                    <a:lnTo>
                      <a:pt x="49" y="26"/>
                    </a:lnTo>
                    <a:lnTo>
                      <a:pt x="46" y="26"/>
                    </a:lnTo>
                    <a:lnTo>
                      <a:pt x="42" y="26"/>
                    </a:lnTo>
                    <a:lnTo>
                      <a:pt x="39" y="27"/>
                    </a:lnTo>
                    <a:lnTo>
                      <a:pt x="35" y="27"/>
                    </a:lnTo>
                    <a:lnTo>
                      <a:pt x="32" y="27"/>
                    </a:lnTo>
                    <a:lnTo>
                      <a:pt x="28" y="27"/>
                    </a:lnTo>
                    <a:lnTo>
                      <a:pt x="25" y="27"/>
                    </a:lnTo>
                    <a:lnTo>
                      <a:pt x="21" y="28"/>
                    </a:lnTo>
                    <a:lnTo>
                      <a:pt x="17" y="28"/>
                    </a:lnTo>
                    <a:lnTo>
                      <a:pt x="14" y="28"/>
                    </a:lnTo>
                    <a:lnTo>
                      <a:pt x="10" y="28"/>
                    </a:lnTo>
                    <a:lnTo>
                      <a:pt x="7" y="28"/>
                    </a:lnTo>
                    <a:lnTo>
                      <a:pt x="3" y="28"/>
                    </a:lnTo>
                    <a:lnTo>
                      <a:pt x="0" y="29"/>
                    </a:lnTo>
                    <a:lnTo>
                      <a:pt x="0" y="6"/>
                    </a:lnTo>
                    <a:close/>
                  </a:path>
                </a:pathLst>
              </a:custGeom>
              <a:solidFill>
                <a:srgbClr val="40628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38"/>
              <p:cNvSpPr/>
              <p:nvPr/>
            </p:nvSpPr>
            <p:spPr>
              <a:xfrm>
                <a:off x="4892" y="3861"/>
                <a:ext cx="276" cy="77"/>
              </a:xfrm>
              <a:custGeom>
                <a:rect b="b" l="l" r="r" t="t"/>
                <a:pathLst>
                  <a:path extrusionOk="0" h="29" w="109">
                    <a:moveTo>
                      <a:pt x="0" y="6"/>
                    </a:moveTo>
                    <a:lnTo>
                      <a:pt x="7" y="6"/>
                    </a:lnTo>
                    <a:lnTo>
                      <a:pt x="14" y="5"/>
                    </a:lnTo>
                    <a:lnTo>
                      <a:pt x="21" y="5"/>
                    </a:lnTo>
                    <a:lnTo>
                      <a:pt x="28" y="4"/>
                    </a:lnTo>
                    <a:lnTo>
                      <a:pt x="34" y="4"/>
                    </a:lnTo>
                    <a:lnTo>
                      <a:pt x="41" y="4"/>
                    </a:lnTo>
                    <a:lnTo>
                      <a:pt x="48" y="3"/>
                    </a:lnTo>
                    <a:lnTo>
                      <a:pt x="55" y="3"/>
                    </a:lnTo>
                    <a:lnTo>
                      <a:pt x="62" y="2"/>
                    </a:lnTo>
                    <a:lnTo>
                      <a:pt x="68" y="2"/>
                    </a:lnTo>
                    <a:lnTo>
                      <a:pt x="75" y="2"/>
                    </a:lnTo>
                    <a:lnTo>
                      <a:pt x="82" y="2"/>
                    </a:lnTo>
                    <a:lnTo>
                      <a:pt x="89" y="1"/>
                    </a:lnTo>
                    <a:lnTo>
                      <a:pt x="96" y="1"/>
                    </a:lnTo>
                    <a:lnTo>
                      <a:pt x="102" y="1"/>
                    </a:lnTo>
                    <a:lnTo>
                      <a:pt x="109" y="0"/>
                    </a:lnTo>
                    <a:lnTo>
                      <a:pt x="109" y="23"/>
                    </a:lnTo>
                    <a:lnTo>
                      <a:pt x="102" y="23"/>
                    </a:lnTo>
                    <a:lnTo>
                      <a:pt x="96" y="23"/>
                    </a:lnTo>
                    <a:lnTo>
                      <a:pt x="89" y="24"/>
                    </a:lnTo>
                    <a:lnTo>
                      <a:pt x="82" y="24"/>
                    </a:lnTo>
                    <a:lnTo>
                      <a:pt x="75" y="24"/>
                    </a:lnTo>
                    <a:lnTo>
                      <a:pt x="68" y="24"/>
                    </a:lnTo>
                    <a:lnTo>
                      <a:pt x="62" y="25"/>
                    </a:lnTo>
                    <a:lnTo>
                      <a:pt x="55" y="26"/>
                    </a:lnTo>
                    <a:lnTo>
                      <a:pt x="48" y="26"/>
                    </a:lnTo>
                    <a:lnTo>
                      <a:pt x="41" y="26"/>
                    </a:lnTo>
                    <a:lnTo>
                      <a:pt x="34" y="27"/>
                    </a:lnTo>
                    <a:lnTo>
                      <a:pt x="28" y="27"/>
                    </a:lnTo>
                    <a:lnTo>
                      <a:pt x="21" y="27"/>
                    </a:lnTo>
                    <a:lnTo>
                      <a:pt x="14" y="28"/>
                    </a:lnTo>
                    <a:lnTo>
                      <a:pt x="7" y="28"/>
                    </a:lnTo>
                    <a:lnTo>
                      <a:pt x="0" y="29"/>
                    </a:lnTo>
                    <a:lnTo>
                      <a:pt x="0" y="6"/>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38"/>
              <p:cNvSpPr/>
              <p:nvPr/>
            </p:nvSpPr>
            <p:spPr>
              <a:xfrm>
                <a:off x="4892" y="3864"/>
                <a:ext cx="276" cy="72"/>
              </a:xfrm>
              <a:custGeom>
                <a:rect b="b" l="l" r="r" t="t"/>
                <a:pathLst>
                  <a:path extrusionOk="0" h="27" w="109">
                    <a:moveTo>
                      <a:pt x="0" y="5"/>
                    </a:moveTo>
                    <a:lnTo>
                      <a:pt x="7" y="5"/>
                    </a:lnTo>
                    <a:lnTo>
                      <a:pt x="14" y="5"/>
                    </a:lnTo>
                    <a:lnTo>
                      <a:pt x="21" y="4"/>
                    </a:lnTo>
                    <a:lnTo>
                      <a:pt x="28" y="4"/>
                    </a:lnTo>
                    <a:lnTo>
                      <a:pt x="34" y="3"/>
                    </a:lnTo>
                    <a:lnTo>
                      <a:pt x="41" y="3"/>
                    </a:lnTo>
                    <a:lnTo>
                      <a:pt x="48" y="3"/>
                    </a:lnTo>
                    <a:lnTo>
                      <a:pt x="55" y="2"/>
                    </a:lnTo>
                    <a:lnTo>
                      <a:pt x="61" y="2"/>
                    </a:lnTo>
                    <a:lnTo>
                      <a:pt x="68" y="2"/>
                    </a:lnTo>
                    <a:lnTo>
                      <a:pt x="75" y="1"/>
                    </a:lnTo>
                    <a:lnTo>
                      <a:pt x="82" y="1"/>
                    </a:lnTo>
                    <a:lnTo>
                      <a:pt x="88" y="1"/>
                    </a:lnTo>
                    <a:lnTo>
                      <a:pt x="95" y="0"/>
                    </a:lnTo>
                    <a:lnTo>
                      <a:pt x="102" y="0"/>
                    </a:lnTo>
                    <a:lnTo>
                      <a:pt x="109" y="0"/>
                    </a:lnTo>
                    <a:lnTo>
                      <a:pt x="109" y="21"/>
                    </a:lnTo>
                    <a:lnTo>
                      <a:pt x="102" y="21"/>
                    </a:lnTo>
                    <a:lnTo>
                      <a:pt x="95" y="22"/>
                    </a:lnTo>
                    <a:lnTo>
                      <a:pt x="88" y="22"/>
                    </a:lnTo>
                    <a:lnTo>
                      <a:pt x="82" y="23"/>
                    </a:lnTo>
                    <a:lnTo>
                      <a:pt x="75" y="23"/>
                    </a:lnTo>
                    <a:lnTo>
                      <a:pt x="68" y="23"/>
                    </a:lnTo>
                    <a:lnTo>
                      <a:pt x="61" y="23"/>
                    </a:lnTo>
                    <a:lnTo>
                      <a:pt x="55" y="24"/>
                    </a:lnTo>
                    <a:lnTo>
                      <a:pt x="48" y="24"/>
                    </a:lnTo>
                    <a:lnTo>
                      <a:pt x="41" y="25"/>
                    </a:lnTo>
                    <a:lnTo>
                      <a:pt x="34" y="25"/>
                    </a:lnTo>
                    <a:lnTo>
                      <a:pt x="28" y="26"/>
                    </a:lnTo>
                    <a:lnTo>
                      <a:pt x="21" y="26"/>
                    </a:lnTo>
                    <a:lnTo>
                      <a:pt x="14" y="26"/>
                    </a:lnTo>
                    <a:lnTo>
                      <a:pt x="7" y="27"/>
                    </a:lnTo>
                    <a:lnTo>
                      <a:pt x="0" y="27"/>
                    </a:lnTo>
                    <a:lnTo>
                      <a:pt x="0" y="5"/>
                    </a:lnTo>
                    <a:close/>
                  </a:path>
                </a:pathLst>
              </a:custGeom>
              <a:solidFill>
                <a:srgbClr val="89B0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9" name="Google Shape;319;p38"/>
              <p:cNvSpPr/>
              <p:nvPr/>
            </p:nvSpPr>
            <p:spPr>
              <a:xfrm>
                <a:off x="4892" y="3864"/>
                <a:ext cx="276" cy="16"/>
              </a:xfrm>
              <a:custGeom>
                <a:rect b="b" l="l" r="r" t="t"/>
                <a:pathLst>
                  <a:path extrusionOk="0" h="6" w="109">
                    <a:moveTo>
                      <a:pt x="0" y="5"/>
                    </a:moveTo>
                    <a:lnTo>
                      <a:pt x="7" y="5"/>
                    </a:lnTo>
                    <a:lnTo>
                      <a:pt x="14" y="5"/>
                    </a:lnTo>
                    <a:lnTo>
                      <a:pt x="21" y="4"/>
                    </a:lnTo>
                    <a:lnTo>
                      <a:pt x="28" y="4"/>
                    </a:lnTo>
                    <a:lnTo>
                      <a:pt x="34" y="3"/>
                    </a:lnTo>
                    <a:lnTo>
                      <a:pt x="41" y="3"/>
                    </a:lnTo>
                    <a:lnTo>
                      <a:pt x="48" y="3"/>
                    </a:lnTo>
                    <a:lnTo>
                      <a:pt x="55" y="2"/>
                    </a:lnTo>
                    <a:lnTo>
                      <a:pt x="61" y="2"/>
                    </a:lnTo>
                    <a:lnTo>
                      <a:pt x="68" y="2"/>
                    </a:lnTo>
                    <a:lnTo>
                      <a:pt x="75" y="1"/>
                    </a:lnTo>
                    <a:lnTo>
                      <a:pt x="82" y="1"/>
                    </a:lnTo>
                    <a:lnTo>
                      <a:pt x="88" y="1"/>
                    </a:lnTo>
                    <a:lnTo>
                      <a:pt x="95" y="0"/>
                    </a:lnTo>
                    <a:lnTo>
                      <a:pt x="102" y="0"/>
                    </a:lnTo>
                    <a:lnTo>
                      <a:pt x="109" y="0"/>
                    </a:lnTo>
                    <a:lnTo>
                      <a:pt x="102" y="1"/>
                    </a:lnTo>
                    <a:lnTo>
                      <a:pt x="95" y="1"/>
                    </a:lnTo>
                    <a:lnTo>
                      <a:pt x="88" y="1"/>
                    </a:lnTo>
                    <a:lnTo>
                      <a:pt x="82" y="2"/>
                    </a:lnTo>
                    <a:lnTo>
                      <a:pt x="75" y="2"/>
                    </a:lnTo>
                    <a:lnTo>
                      <a:pt x="68" y="2"/>
                    </a:lnTo>
                    <a:lnTo>
                      <a:pt x="61" y="2"/>
                    </a:lnTo>
                    <a:lnTo>
                      <a:pt x="55" y="3"/>
                    </a:lnTo>
                    <a:lnTo>
                      <a:pt x="48" y="3"/>
                    </a:lnTo>
                    <a:lnTo>
                      <a:pt x="41" y="3"/>
                    </a:lnTo>
                    <a:lnTo>
                      <a:pt x="34" y="4"/>
                    </a:lnTo>
                    <a:lnTo>
                      <a:pt x="28" y="5"/>
                    </a:lnTo>
                    <a:lnTo>
                      <a:pt x="21" y="5"/>
                    </a:lnTo>
                    <a:lnTo>
                      <a:pt x="14" y="5"/>
                    </a:lnTo>
                    <a:lnTo>
                      <a:pt x="7" y="5"/>
                    </a:lnTo>
                    <a:lnTo>
                      <a:pt x="0" y="6"/>
                    </a:lnTo>
                    <a:lnTo>
                      <a:pt x="0" y="5"/>
                    </a:lnTo>
                    <a:close/>
                  </a:path>
                </a:pathLst>
              </a:custGeom>
              <a:solidFill>
                <a:srgbClr val="95BC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0" name="Google Shape;320;p38"/>
              <p:cNvSpPr/>
              <p:nvPr/>
            </p:nvSpPr>
            <p:spPr>
              <a:xfrm>
                <a:off x="4897" y="3869"/>
                <a:ext cx="265" cy="37"/>
              </a:xfrm>
              <a:custGeom>
                <a:rect b="b" l="l" r="r" t="t"/>
                <a:pathLst>
                  <a:path extrusionOk="0" h="14" w="105">
                    <a:moveTo>
                      <a:pt x="0" y="6"/>
                    </a:moveTo>
                    <a:lnTo>
                      <a:pt x="7" y="5"/>
                    </a:lnTo>
                    <a:lnTo>
                      <a:pt x="13" y="5"/>
                    </a:lnTo>
                    <a:lnTo>
                      <a:pt x="20" y="4"/>
                    </a:lnTo>
                    <a:lnTo>
                      <a:pt x="27" y="4"/>
                    </a:lnTo>
                    <a:lnTo>
                      <a:pt x="33" y="4"/>
                    </a:lnTo>
                    <a:lnTo>
                      <a:pt x="40" y="3"/>
                    </a:lnTo>
                    <a:lnTo>
                      <a:pt x="46" y="3"/>
                    </a:lnTo>
                    <a:lnTo>
                      <a:pt x="53" y="3"/>
                    </a:lnTo>
                    <a:lnTo>
                      <a:pt x="59" y="3"/>
                    </a:lnTo>
                    <a:lnTo>
                      <a:pt x="66" y="2"/>
                    </a:lnTo>
                    <a:lnTo>
                      <a:pt x="72" y="2"/>
                    </a:lnTo>
                    <a:lnTo>
                      <a:pt x="79" y="1"/>
                    </a:lnTo>
                    <a:lnTo>
                      <a:pt x="85" y="1"/>
                    </a:lnTo>
                    <a:lnTo>
                      <a:pt x="92" y="1"/>
                    </a:lnTo>
                    <a:lnTo>
                      <a:pt x="98" y="0"/>
                    </a:lnTo>
                    <a:lnTo>
                      <a:pt x="105" y="0"/>
                    </a:lnTo>
                    <a:lnTo>
                      <a:pt x="105" y="9"/>
                    </a:lnTo>
                    <a:lnTo>
                      <a:pt x="98" y="9"/>
                    </a:lnTo>
                    <a:lnTo>
                      <a:pt x="92" y="9"/>
                    </a:lnTo>
                    <a:lnTo>
                      <a:pt x="85" y="10"/>
                    </a:lnTo>
                    <a:lnTo>
                      <a:pt x="79" y="10"/>
                    </a:lnTo>
                    <a:lnTo>
                      <a:pt x="72" y="10"/>
                    </a:lnTo>
                    <a:lnTo>
                      <a:pt x="66" y="11"/>
                    </a:lnTo>
                    <a:lnTo>
                      <a:pt x="59" y="11"/>
                    </a:lnTo>
                    <a:lnTo>
                      <a:pt x="53" y="11"/>
                    </a:lnTo>
                    <a:lnTo>
                      <a:pt x="46" y="12"/>
                    </a:lnTo>
                    <a:lnTo>
                      <a:pt x="40" y="12"/>
                    </a:lnTo>
                    <a:lnTo>
                      <a:pt x="33" y="12"/>
                    </a:lnTo>
                    <a:lnTo>
                      <a:pt x="27" y="12"/>
                    </a:lnTo>
                    <a:lnTo>
                      <a:pt x="20" y="13"/>
                    </a:lnTo>
                    <a:lnTo>
                      <a:pt x="13" y="13"/>
                    </a:lnTo>
                    <a:lnTo>
                      <a:pt x="7" y="13"/>
                    </a:lnTo>
                    <a:lnTo>
                      <a:pt x="0" y="14"/>
                    </a:lnTo>
                    <a:lnTo>
                      <a:pt x="0" y="6"/>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1" name="Google Shape;321;p38"/>
              <p:cNvSpPr/>
              <p:nvPr/>
            </p:nvSpPr>
            <p:spPr>
              <a:xfrm>
                <a:off x="4899" y="3872"/>
                <a:ext cx="260" cy="35"/>
              </a:xfrm>
              <a:custGeom>
                <a:rect b="b" l="l" r="r" t="t"/>
                <a:pathLst>
                  <a:path extrusionOk="0" h="13" w="103">
                    <a:moveTo>
                      <a:pt x="0" y="5"/>
                    </a:moveTo>
                    <a:lnTo>
                      <a:pt x="7" y="4"/>
                    </a:lnTo>
                    <a:lnTo>
                      <a:pt x="13" y="4"/>
                    </a:lnTo>
                    <a:lnTo>
                      <a:pt x="20" y="4"/>
                    </a:lnTo>
                    <a:lnTo>
                      <a:pt x="26" y="3"/>
                    </a:lnTo>
                    <a:lnTo>
                      <a:pt x="33" y="3"/>
                    </a:lnTo>
                    <a:lnTo>
                      <a:pt x="39" y="3"/>
                    </a:lnTo>
                    <a:lnTo>
                      <a:pt x="46" y="2"/>
                    </a:lnTo>
                    <a:lnTo>
                      <a:pt x="52" y="2"/>
                    </a:lnTo>
                    <a:lnTo>
                      <a:pt x="58" y="2"/>
                    </a:lnTo>
                    <a:lnTo>
                      <a:pt x="65" y="2"/>
                    </a:lnTo>
                    <a:lnTo>
                      <a:pt x="71" y="1"/>
                    </a:lnTo>
                    <a:lnTo>
                      <a:pt x="77" y="1"/>
                    </a:lnTo>
                    <a:lnTo>
                      <a:pt x="84" y="0"/>
                    </a:lnTo>
                    <a:lnTo>
                      <a:pt x="90" y="0"/>
                    </a:lnTo>
                    <a:lnTo>
                      <a:pt x="96" y="0"/>
                    </a:lnTo>
                    <a:lnTo>
                      <a:pt x="103" y="0"/>
                    </a:lnTo>
                    <a:lnTo>
                      <a:pt x="103" y="7"/>
                    </a:lnTo>
                    <a:lnTo>
                      <a:pt x="96" y="8"/>
                    </a:lnTo>
                    <a:lnTo>
                      <a:pt x="90" y="8"/>
                    </a:lnTo>
                    <a:lnTo>
                      <a:pt x="84" y="9"/>
                    </a:lnTo>
                    <a:lnTo>
                      <a:pt x="77" y="9"/>
                    </a:lnTo>
                    <a:lnTo>
                      <a:pt x="71" y="9"/>
                    </a:lnTo>
                    <a:lnTo>
                      <a:pt x="65" y="10"/>
                    </a:lnTo>
                    <a:lnTo>
                      <a:pt x="58" y="10"/>
                    </a:lnTo>
                    <a:lnTo>
                      <a:pt x="52" y="10"/>
                    </a:lnTo>
                    <a:lnTo>
                      <a:pt x="46" y="10"/>
                    </a:lnTo>
                    <a:lnTo>
                      <a:pt x="39" y="11"/>
                    </a:lnTo>
                    <a:lnTo>
                      <a:pt x="33" y="11"/>
                    </a:lnTo>
                    <a:lnTo>
                      <a:pt x="26" y="11"/>
                    </a:lnTo>
                    <a:lnTo>
                      <a:pt x="20" y="12"/>
                    </a:lnTo>
                    <a:lnTo>
                      <a:pt x="13" y="12"/>
                    </a:lnTo>
                    <a:lnTo>
                      <a:pt x="7" y="12"/>
                    </a:lnTo>
                    <a:lnTo>
                      <a:pt x="0" y="13"/>
                    </a:lnTo>
                    <a:lnTo>
                      <a:pt x="0" y="5"/>
                    </a:lnTo>
                    <a:close/>
                  </a:path>
                </a:pathLst>
              </a:custGeom>
              <a:solidFill>
                <a:srgbClr val="40628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2" name="Google Shape;322;p38"/>
              <p:cNvSpPr/>
              <p:nvPr/>
            </p:nvSpPr>
            <p:spPr>
              <a:xfrm>
                <a:off x="4903" y="3872"/>
                <a:ext cx="255" cy="35"/>
              </a:xfrm>
              <a:custGeom>
                <a:rect b="b" l="l" r="r" t="t"/>
                <a:pathLst>
                  <a:path extrusionOk="0" h="13" w="101">
                    <a:moveTo>
                      <a:pt x="0" y="5"/>
                    </a:moveTo>
                    <a:lnTo>
                      <a:pt x="6" y="4"/>
                    </a:lnTo>
                    <a:lnTo>
                      <a:pt x="13" y="4"/>
                    </a:lnTo>
                    <a:lnTo>
                      <a:pt x="19" y="4"/>
                    </a:lnTo>
                    <a:lnTo>
                      <a:pt x="26" y="3"/>
                    </a:lnTo>
                    <a:lnTo>
                      <a:pt x="32" y="3"/>
                    </a:lnTo>
                    <a:lnTo>
                      <a:pt x="38" y="3"/>
                    </a:lnTo>
                    <a:lnTo>
                      <a:pt x="45" y="2"/>
                    </a:lnTo>
                    <a:lnTo>
                      <a:pt x="51" y="2"/>
                    </a:lnTo>
                    <a:lnTo>
                      <a:pt x="57" y="2"/>
                    </a:lnTo>
                    <a:lnTo>
                      <a:pt x="63" y="2"/>
                    </a:lnTo>
                    <a:lnTo>
                      <a:pt x="70" y="1"/>
                    </a:lnTo>
                    <a:lnTo>
                      <a:pt x="76" y="1"/>
                    </a:lnTo>
                    <a:lnTo>
                      <a:pt x="82" y="0"/>
                    </a:lnTo>
                    <a:lnTo>
                      <a:pt x="89" y="0"/>
                    </a:lnTo>
                    <a:lnTo>
                      <a:pt x="95" y="0"/>
                    </a:lnTo>
                    <a:lnTo>
                      <a:pt x="101" y="0"/>
                    </a:lnTo>
                    <a:lnTo>
                      <a:pt x="101" y="7"/>
                    </a:lnTo>
                    <a:lnTo>
                      <a:pt x="95" y="8"/>
                    </a:lnTo>
                    <a:lnTo>
                      <a:pt x="89" y="8"/>
                    </a:lnTo>
                    <a:lnTo>
                      <a:pt x="82" y="9"/>
                    </a:lnTo>
                    <a:lnTo>
                      <a:pt x="76" y="9"/>
                    </a:lnTo>
                    <a:lnTo>
                      <a:pt x="70" y="9"/>
                    </a:lnTo>
                    <a:lnTo>
                      <a:pt x="63" y="10"/>
                    </a:lnTo>
                    <a:lnTo>
                      <a:pt x="57" y="10"/>
                    </a:lnTo>
                    <a:lnTo>
                      <a:pt x="51" y="10"/>
                    </a:lnTo>
                    <a:lnTo>
                      <a:pt x="45" y="10"/>
                    </a:lnTo>
                    <a:lnTo>
                      <a:pt x="38" y="11"/>
                    </a:lnTo>
                    <a:lnTo>
                      <a:pt x="32" y="11"/>
                    </a:lnTo>
                    <a:lnTo>
                      <a:pt x="26" y="11"/>
                    </a:lnTo>
                    <a:lnTo>
                      <a:pt x="19" y="11"/>
                    </a:lnTo>
                    <a:lnTo>
                      <a:pt x="13" y="12"/>
                    </a:lnTo>
                    <a:lnTo>
                      <a:pt x="6" y="12"/>
                    </a:lnTo>
                    <a:lnTo>
                      <a:pt x="0" y="13"/>
                    </a:lnTo>
                    <a:lnTo>
                      <a:pt x="0" y="5"/>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3" name="Google Shape;323;p38"/>
              <p:cNvSpPr/>
              <p:nvPr/>
            </p:nvSpPr>
            <p:spPr>
              <a:xfrm>
                <a:off x="4905" y="3875"/>
                <a:ext cx="253" cy="29"/>
              </a:xfrm>
              <a:custGeom>
                <a:rect b="b" l="l" r="r" t="t"/>
                <a:pathLst>
                  <a:path extrusionOk="0" h="11" w="100">
                    <a:moveTo>
                      <a:pt x="0" y="5"/>
                    </a:moveTo>
                    <a:lnTo>
                      <a:pt x="6" y="4"/>
                    </a:lnTo>
                    <a:lnTo>
                      <a:pt x="12" y="4"/>
                    </a:lnTo>
                    <a:lnTo>
                      <a:pt x="19" y="3"/>
                    </a:lnTo>
                    <a:lnTo>
                      <a:pt x="25" y="3"/>
                    </a:lnTo>
                    <a:lnTo>
                      <a:pt x="31" y="3"/>
                    </a:lnTo>
                    <a:lnTo>
                      <a:pt x="37" y="3"/>
                    </a:lnTo>
                    <a:lnTo>
                      <a:pt x="44" y="2"/>
                    </a:lnTo>
                    <a:lnTo>
                      <a:pt x="50" y="2"/>
                    </a:lnTo>
                    <a:lnTo>
                      <a:pt x="56" y="2"/>
                    </a:lnTo>
                    <a:lnTo>
                      <a:pt x="62" y="1"/>
                    </a:lnTo>
                    <a:lnTo>
                      <a:pt x="68" y="1"/>
                    </a:lnTo>
                    <a:lnTo>
                      <a:pt x="75" y="1"/>
                    </a:lnTo>
                    <a:lnTo>
                      <a:pt x="81" y="1"/>
                    </a:lnTo>
                    <a:lnTo>
                      <a:pt x="87" y="0"/>
                    </a:lnTo>
                    <a:lnTo>
                      <a:pt x="93" y="0"/>
                    </a:lnTo>
                    <a:lnTo>
                      <a:pt x="100" y="0"/>
                    </a:lnTo>
                    <a:lnTo>
                      <a:pt x="100" y="6"/>
                    </a:lnTo>
                    <a:lnTo>
                      <a:pt x="93" y="6"/>
                    </a:lnTo>
                    <a:lnTo>
                      <a:pt x="87" y="6"/>
                    </a:lnTo>
                    <a:lnTo>
                      <a:pt x="81" y="7"/>
                    </a:lnTo>
                    <a:lnTo>
                      <a:pt x="75" y="7"/>
                    </a:lnTo>
                    <a:lnTo>
                      <a:pt x="68" y="7"/>
                    </a:lnTo>
                    <a:lnTo>
                      <a:pt x="62" y="8"/>
                    </a:lnTo>
                    <a:lnTo>
                      <a:pt x="56" y="8"/>
                    </a:lnTo>
                    <a:lnTo>
                      <a:pt x="50" y="9"/>
                    </a:lnTo>
                    <a:lnTo>
                      <a:pt x="44" y="9"/>
                    </a:lnTo>
                    <a:lnTo>
                      <a:pt x="37" y="9"/>
                    </a:lnTo>
                    <a:lnTo>
                      <a:pt x="31" y="9"/>
                    </a:lnTo>
                    <a:lnTo>
                      <a:pt x="25" y="10"/>
                    </a:lnTo>
                    <a:lnTo>
                      <a:pt x="19" y="10"/>
                    </a:lnTo>
                    <a:lnTo>
                      <a:pt x="12" y="10"/>
                    </a:lnTo>
                    <a:lnTo>
                      <a:pt x="6" y="10"/>
                    </a:lnTo>
                    <a:lnTo>
                      <a:pt x="0" y="11"/>
                    </a:lnTo>
                    <a:lnTo>
                      <a:pt x="0" y="5"/>
                    </a:lnTo>
                    <a:close/>
                  </a:path>
                </a:pathLst>
              </a:custGeom>
              <a:solidFill>
                <a:srgbClr val="89B0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p38"/>
              <p:cNvSpPr/>
              <p:nvPr/>
            </p:nvSpPr>
            <p:spPr>
              <a:xfrm>
                <a:off x="4905" y="3875"/>
                <a:ext cx="253" cy="13"/>
              </a:xfrm>
              <a:custGeom>
                <a:rect b="b" l="l" r="r" t="t"/>
                <a:pathLst>
                  <a:path extrusionOk="0" h="5" w="100">
                    <a:moveTo>
                      <a:pt x="0" y="5"/>
                    </a:moveTo>
                    <a:lnTo>
                      <a:pt x="6" y="4"/>
                    </a:lnTo>
                    <a:lnTo>
                      <a:pt x="12" y="4"/>
                    </a:lnTo>
                    <a:lnTo>
                      <a:pt x="19" y="3"/>
                    </a:lnTo>
                    <a:lnTo>
                      <a:pt x="25" y="3"/>
                    </a:lnTo>
                    <a:lnTo>
                      <a:pt x="31" y="3"/>
                    </a:lnTo>
                    <a:lnTo>
                      <a:pt x="37" y="3"/>
                    </a:lnTo>
                    <a:lnTo>
                      <a:pt x="44" y="2"/>
                    </a:lnTo>
                    <a:lnTo>
                      <a:pt x="50" y="2"/>
                    </a:lnTo>
                    <a:lnTo>
                      <a:pt x="56" y="2"/>
                    </a:lnTo>
                    <a:lnTo>
                      <a:pt x="62" y="1"/>
                    </a:lnTo>
                    <a:lnTo>
                      <a:pt x="68" y="1"/>
                    </a:lnTo>
                    <a:lnTo>
                      <a:pt x="75" y="1"/>
                    </a:lnTo>
                    <a:lnTo>
                      <a:pt x="81" y="1"/>
                    </a:lnTo>
                    <a:lnTo>
                      <a:pt x="87" y="0"/>
                    </a:lnTo>
                    <a:lnTo>
                      <a:pt x="93" y="0"/>
                    </a:lnTo>
                    <a:lnTo>
                      <a:pt x="100" y="0"/>
                    </a:lnTo>
                    <a:lnTo>
                      <a:pt x="93" y="1"/>
                    </a:lnTo>
                    <a:lnTo>
                      <a:pt x="87" y="1"/>
                    </a:lnTo>
                    <a:lnTo>
                      <a:pt x="81" y="1"/>
                    </a:lnTo>
                    <a:lnTo>
                      <a:pt x="75" y="1"/>
                    </a:lnTo>
                    <a:lnTo>
                      <a:pt x="68" y="2"/>
                    </a:lnTo>
                    <a:lnTo>
                      <a:pt x="62" y="2"/>
                    </a:lnTo>
                    <a:lnTo>
                      <a:pt x="56" y="2"/>
                    </a:lnTo>
                    <a:lnTo>
                      <a:pt x="50" y="3"/>
                    </a:lnTo>
                    <a:lnTo>
                      <a:pt x="44" y="3"/>
                    </a:lnTo>
                    <a:lnTo>
                      <a:pt x="37" y="3"/>
                    </a:lnTo>
                    <a:lnTo>
                      <a:pt x="31" y="3"/>
                    </a:lnTo>
                    <a:lnTo>
                      <a:pt x="25" y="4"/>
                    </a:lnTo>
                    <a:lnTo>
                      <a:pt x="19" y="4"/>
                    </a:lnTo>
                    <a:lnTo>
                      <a:pt x="12" y="4"/>
                    </a:lnTo>
                    <a:lnTo>
                      <a:pt x="6" y="5"/>
                    </a:lnTo>
                    <a:lnTo>
                      <a:pt x="0" y="5"/>
                    </a:lnTo>
                    <a:close/>
                  </a:path>
                </a:pathLst>
              </a:custGeom>
              <a:solidFill>
                <a:srgbClr val="95BC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5" name="Google Shape;325;p38"/>
              <p:cNvSpPr/>
              <p:nvPr/>
            </p:nvSpPr>
            <p:spPr>
              <a:xfrm>
                <a:off x="4973" y="3904"/>
                <a:ext cx="117" cy="26"/>
              </a:xfrm>
              <a:custGeom>
                <a:rect b="b" l="l" r="r" t="t"/>
                <a:pathLst>
                  <a:path extrusionOk="0" h="10" w="46">
                    <a:moveTo>
                      <a:pt x="1" y="2"/>
                    </a:moveTo>
                    <a:lnTo>
                      <a:pt x="3" y="2"/>
                    </a:lnTo>
                    <a:lnTo>
                      <a:pt x="6" y="2"/>
                    </a:lnTo>
                    <a:lnTo>
                      <a:pt x="9" y="1"/>
                    </a:lnTo>
                    <a:lnTo>
                      <a:pt x="12" y="1"/>
                    </a:lnTo>
                    <a:lnTo>
                      <a:pt x="14" y="1"/>
                    </a:lnTo>
                    <a:lnTo>
                      <a:pt x="17" y="1"/>
                    </a:lnTo>
                    <a:lnTo>
                      <a:pt x="20" y="1"/>
                    </a:lnTo>
                    <a:lnTo>
                      <a:pt x="23" y="1"/>
                    </a:lnTo>
                    <a:lnTo>
                      <a:pt x="26" y="1"/>
                    </a:lnTo>
                    <a:lnTo>
                      <a:pt x="28" y="0"/>
                    </a:lnTo>
                    <a:lnTo>
                      <a:pt x="31" y="0"/>
                    </a:lnTo>
                    <a:lnTo>
                      <a:pt x="34" y="0"/>
                    </a:lnTo>
                    <a:lnTo>
                      <a:pt x="37" y="0"/>
                    </a:lnTo>
                    <a:lnTo>
                      <a:pt x="40" y="0"/>
                    </a:lnTo>
                    <a:lnTo>
                      <a:pt x="42" y="0"/>
                    </a:lnTo>
                    <a:lnTo>
                      <a:pt x="45" y="0"/>
                    </a:lnTo>
                    <a:lnTo>
                      <a:pt x="46" y="0"/>
                    </a:lnTo>
                    <a:lnTo>
                      <a:pt x="46" y="1"/>
                    </a:lnTo>
                    <a:lnTo>
                      <a:pt x="46" y="6"/>
                    </a:lnTo>
                    <a:lnTo>
                      <a:pt x="46" y="7"/>
                    </a:lnTo>
                    <a:lnTo>
                      <a:pt x="45" y="8"/>
                    </a:lnTo>
                    <a:lnTo>
                      <a:pt x="42" y="8"/>
                    </a:lnTo>
                    <a:lnTo>
                      <a:pt x="40" y="8"/>
                    </a:lnTo>
                    <a:lnTo>
                      <a:pt x="37" y="8"/>
                    </a:lnTo>
                    <a:lnTo>
                      <a:pt x="34" y="8"/>
                    </a:lnTo>
                    <a:lnTo>
                      <a:pt x="31" y="8"/>
                    </a:lnTo>
                    <a:lnTo>
                      <a:pt x="28" y="8"/>
                    </a:lnTo>
                    <a:lnTo>
                      <a:pt x="26" y="8"/>
                    </a:lnTo>
                    <a:lnTo>
                      <a:pt x="23" y="9"/>
                    </a:lnTo>
                    <a:lnTo>
                      <a:pt x="20" y="9"/>
                    </a:lnTo>
                    <a:lnTo>
                      <a:pt x="17" y="9"/>
                    </a:lnTo>
                    <a:lnTo>
                      <a:pt x="14" y="9"/>
                    </a:lnTo>
                    <a:lnTo>
                      <a:pt x="12" y="9"/>
                    </a:lnTo>
                    <a:lnTo>
                      <a:pt x="9" y="9"/>
                    </a:lnTo>
                    <a:lnTo>
                      <a:pt x="6" y="10"/>
                    </a:lnTo>
                    <a:lnTo>
                      <a:pt x="3" y="10"/>
                    </a:lnTo>
                    <a:lnTo>
                      <a:pt x="1" y="10"/>
                    </a:lnTo>
                    <a:lnTo>
                      <a:pt x="0" y="10"/>
                    </a:lnTo>
                    <a:lnTo>
                      <a:pt x="0" y="2"/>
                    </a:lnTo>
                    <a:lnTo>
                      <a:pt x="1" y="2"/>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6" name="Google Shape;326;p38"/>
              <p:cNvSpPr/>
              <p:nvPr/>
            </p:nvSpPr>
            <p:spPr>
              <a:xfrm>
                <a:off x="4976" y="3906"/>
                <a:ext cx="114" cy="22"/>
              </a:xfrm>
              <a:custGeom>
                <a:rect b="b" l="l" r="r" t="t"/>
                <a:pathLst>
                  <a:path extrusionOk="0" h="8" w="45">
                    <a:moveTo>
                      <a:pt x="0" y="2"/>
                    </a:moveTo>
                    <a:lnTo>
                      <a:pt x="3" y="2"/>
                    </a:lnTo>
                    <a:lnTo>
                      <a:pt x="5" y="2"/>
                    </a:lnTo>
                    <a:lnTo>
                      <a:pt x="8" y="1"/>
                    </a:lnTo>
                    <a:lnTo>
                      <a:pt x="11" y="1"/>
                    </a:lnTo>
                    <a:lnTo>
                      <a:pt x="14" y="1"/>
                    </a:lnTo>
                    <a:lnTo>
                      <a:pt x="17" y="1"/>
                    </a:lnTo>
                    <a:lnTo>
                      <a:pt x="19" y="1"/>
                    </a:lnTo>
                    <a:lnTo>
                      <a:pt x="22" y="1"/>
                    </a:lnTo>
                    <a:lnTo>
                      <a:pt x="25" y="1"/>
                    </a:lnTo>
                    <a:lnTo>
                      <a:pt x="28" y="0"/>
                    </a:lnTo>
                    <a:lnTo>
                      <a:pt x="30" y="0"/>
                    </a:lnTo>
                    <a:lnTo>
                      <a:pt x="33" y="0"/>
                    </a:lnTo>
                    <a:lnTo>
                      <a:pt x="36" y="0"/>
                    </a:lnTo>
                    <a:lnTo>
                      <a:pt x="39" y="0"/>
                    </a:lnTo>
                    <a:lnTo>
                      <a:pt x="41" y="0"/>
                    </a:lnTo>
                    <a:lnTo>
                      <a:pt x="44" y="0"/>
                    </a:lnTo>
                    <a:lnTo>
                      <a:pt x="45" y="0"/>
                    </a:lnTo>
                    <a:lnTo>
                      <a:pt x="45" y="1"/>
                    </a:lnTo>
                    <a:lnTo>
                      <a:pt x="45" y="4"/>
                    </a:lnTo>
                    <a:lnTo>
                      <a:pt x="45" y="5"/>
                    </a:lnTo>
                    <a:lnTo>
                      <a:pt x="44" y="6"/>
                    </a:lnTo>
                    <a:lnTo>
                      <a:pt x="41" y="6"/>
                    </a:lnTo>
                    <a:lnTo>
                      <a:pt x="39" y="6"/>
                    </a:lnTo>
                    <a:lnTo>
                      <a:pt x="36" y="6"/>
                    </a:lnTo>
                    <a:lnTo>
                      <a:pt x="33" y="6"/>
                    </a:lnTo>
                    <a:lnTo>
                      <a:pt x="30" y="6"/>
                    </a:lnTo>
                    <a:lnTo>
                      <a:pt x="28" y="6"/>
                    </a:lnTo>
                    <a:lnTo>
                      <a:pt x="25" y="6"/>
                    </a:lnTo>
                    <a:lnTo>
                      <a:pt x="22" y="7"/>
                    </a:lnTo>
                    <a:lnTo>
                      <a:pt x="19" y="7"/>
                    </a:lnTo>
                    <a:lnTo>
                      <a:pt x="17" y="7"/>
                    </a:lnTo>
                    <a:lnTo>
                      <a:pt x="14" y="7"/>
                    </a:lnTo>
                    <a:lnTo>
                      <a:pt x="11" y="7"/>
                    </a:lnTo>
                    <a:lnTo>
                      <a:pt x="8" y="7"/>
                    </a:lnTo>
                    <a:lnTo>
                      <a:pt x="5" y="7"/>
                    </a:lnTo>
                    <a:lnTo>
                      <a:pt x="3" y="7"/>
                    </a:lnTo>
                    <a:lnTo>
                      <a:pt x="0" y="8"/>
                    </a:lnTo>
                    <a:lnTo>
                      <a:pt x="0" y="7"/>
                    </a:lnTo>
                    <a:lnTo>
                      <a:pt x="0" y="3"/>
                    </a:lnTo>
                    <a:lnTo>
                      <a:pt x="0" y="2"/>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7" name="Google Shape;327;p38"/>
              <p:cNvSpPr/>
              <p:nvPr/>
            </p:nvSpPr>
            <p:spPr>
              <a:xfrm>
                <a:off x="4976" y="3906"/>
                <a:ext cx="111" cy="19"/>
              </a:xfrm>
              <a:custGeom>
                <a:rect b="b" l="l" r="r" t="t"/>
                <a:pathLst>
                  <a:path extrusionOk="0" h="7" w="44">
                    <a:moveTo>
                      <a:pt x="1" y="3"/>
                    </a:moveTo>
                    <a:lnTo>
                      <a:pt x="3" y="3"/>
                    </a:lnTo>
                    <a:lnTo>
                      <a:pt x="6" y="3"/>
                    </a:lnTo>
                    <a:lnTo>
                      <a:pt x="9" y="2"/>
                    </a:lnTo>
                    <a:lnTo>
                      <a:pt x="11" y="2"/>
                    </a:lnTo>
                    <a:lnTo>
                      <a:pt x="14" y="2"/>
                    </a:lnTo>
                    <a:lnTo>
                      <a:pt x="17" y="2"/>
                    </a:lnTo>
                    <a:lnTo>
                      <a:pt x="19" y="2"/>
                    </a:lnTo>
                    <a:lnTo>
                      <a:pt x="22" y="2"/>
                    </a:lnTo>
                    <a:lnTo>
                      <a:pt x="25" y="1"/>
                    </a:lnTo>
                    <a:lnTo>
                      <a:pt x="27" y="1"/>
                    </a:lnTo>
                    <a:lnTo>
                      <a:pt x="30" y="1"/>
                    </a:lnTo>
                    <a:lnTo>
                      <a:pt x="33" y="1"/>
                    </a:lnTo>
                    <a:lnTo>
                      <a:pt x="35" y="1"/>
                    </a:lnTo>
                    <a:lnTo>
                      <a:pt x="38" y="1"/>
                    </a:lnTo>
                    <a:lnTo>
                      <a:pt x="41" y="0"/>
                    </a:lnTo>
                    <a:lnTo>
                      <a:pt x="43" y="0"/>
                    </a:lnTo>
                    <a:lnTo>
                      <a:pt x="44" y="1"/>
                    </a:lnTo>
                    <a:lnTo>
                      <a:pt x="44" y="4"/>
                    </a:lnTo>
                    <a:lnTo>
                      <a:pt x="44" y="5"/>
                    </a:lnTo>
                    <a:lnTo>
                      <a:pt x="43" y="5"/>
                    </a:lnTo>
                    <a:lnTo>
                      <a:pt x="41" y="5"/>
                    </a:lnTo>
                    <a:lnTo>
                      <a:pt x="38" y="5"/>
                    </a:lnTo>
                    <a:lnTo>
                      <a:pt x="35" y="5"/>
                    </a:lnTo>
                    <a:lnTo>
                      <a:pt x="33" y="5"/>
                    </a:lnTo>
                    <a:lnTo>
                      <a:pt x="30" y="5"/>
                    </a:lnTo>
                    <a:lnTo>
                      <a:pt x="27" y="6"/>
                    </a:lnTo>
                    <a:lnTo>
                      <a:pt x="25" y="6"/>
                    </a:lnTo>
                    <a:lnTo>
                      <a:pt x="22" y="6"/>
                    </a:lnTo>
                    <a:lnTo>
                      <a:pt x="19" y="6"/>
                    </a:lnTo>
                    <a:lnTo>
                      <a:pt x="17" y="6"/>
                    </a:lnTo>
                    <a:lnTo>
                      <a:pt x="14" y="6"/>
                    </a:lnTo>
                    <a:lnTo>
                      <a:pt x="11" y="7"/>
                    </a:lnTo>
                    <a:lnTo>
                      <a:pt x="9" y="7"/>
                    </a:lnTo>
                    <a:lnTo>
                      <a:pt x="6" y="7"/>
                    </a:lnTo>
                    <a:lnTo>
                      <a:pt x="3" y="7"/>
                    </a:lnTo>
                    <a:lnTo>
                      <a:pt x="1" y="7"/>
                    </a:lnTo>
                    <a:lnTo>
                      <a:pt x="0" y="7"/>
                    </a:lnTo>
                    <a:lnTo>
                      <a:pt x="0" y="3"/>
                    </a:lnTo>
                    <a:lnTo>
                      <a:pt x="1" y="3"/>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8" name="Google Shape;328;p38"/>
              <p:cNvSpPr/>
              <p:nvPr/>
            </p:nvSpPr>
            <p:spPr>
              <a:xfrm>
                <a:off x="4976" y="3908"/>
                <a:ext cx="111" cy="14"/>
              </a:xfrm>
              <a:custGeom>
                <a:rect b="b" l="l" r="r" t="t"/>
                <a:pathLst>
                  <a:path extrusionOk="0" h="5" w="44">
                    <a:moveTo>
                      <a:pt x="1" y="2"/>
                    </a:moveTo>
                    <a:lnTo>
                      <a:pt x="3" y="2"/>
                    </a:lnTo>
                    <a:lnTo>
                      <a:pt x="6" y="2"/>
                    </a:lnTo>
                    <a:lnTo>
                      <a:pt x="9" y="2"/>
                    </a:lnTo>
                    <a:lnTo>
                      <a:pt x="11" y="1"/>
                    </a:lnTo>
                    <a:lnTo>
                      <a:pt x="14" y="1"/>
                    </a:lnTo>
                    <a:lnTo>
                      <a:pt x="17" y="1"/>
                    </a:lnTo>
                    <a:lnTo>
                      <a:pt x="19" y="1"/>
                    </a:lnTo>
                    <a:lnTo>
                      <a:pt x="22" y="1"/>
                    </a:lnTo>
                    <a:lnTo>
                      <a:pt x="25" y="0"/>
                    </a:lnTo>
                    <a:lnTo>
                      <a:pt x="27" y="0"/>
                    </a:lnTo>
                    <a:lnTo>
                      <a:pt x="30" y="0"/>
                    </a:lnTo>
                    <a:lnTo>
                      <a:pt x="33" y="0"/>
                    </a:lnTo>
                    <a:lnTo>
                      <a:pt x="35" y="0"/>
                    </a:lnTo>
                    <a:lnTo>
                      <a:pt x="38" y="0"/>
                    </a:lnTo>
                    <a:lnTo>
                      <a:pt x="41" y="0"/>
                    </a:lnTo>
                    <a:lnTo>
                      <a:pt x="43" y="0"/>
                    </a:lnTo>
                    <a:lnTo>
                      <a:pt x="44" y="0"/>
                    </a:lnTo>
                    <a:lnTo>
                      <a:pt x="44" y="3"/>
                    </a:lnTo>
                    <a:lnTo>
                      <a:pt x="43" y="3"/>
                    </a:lnTo>
                    <a:lnTo>
                      <a:pt x="41" y="3"/>
                    </a:lnTo>
                    <a:lnTo>
                      <a:pt x="38" y="3"/>
                    </a:lnTo>
                    <a:lnTo>
                      <a:pt x="35" y="3"/>
                    </a:lnTo>
                    <a:lnTo>
                      <a:pt x="33" y="4"/>
                    </a:lnTo>
                    <a:lnTo>
                      <a:pt x="30" y="4"/>
                    </a:lnTo>
                    <a:lnTo>
                      <a:pt x="27" y="4"/>
                    </a:lnTo>
                    <a:lnTo>
                      <a:pt x="25" y="4"/>
                    </a:lnTo>
                    <a:lnTo>
                      <a:pt x="22" y="4"/>
                    </a:lnTo>
                    <a:lnTo>
                      <a:pt x="19" y="4"/>
                    </a:lnTo>
                    <a:lnTo>
                      <a:pt x="17" y="4"/>
                    </a:lnTo>
                    <a:lnTo>
                      <a:pt x="14" y="4"/>
                    </a:lnTo>
                    <a:lnTo>
                      <a:pt x="11" y="5"/>
                    </a:lnTo>
                    <a:lnTo>
                      <a:pt x="9" y="5"/>
                    </a:lnTo>
                    <a:lnTo>
                      <a:pt x="6" y="5"/>
                    </a:lnTo>
                    <a:lnTo>
                      <a:pt x="3" y="5"/>
                    </a:lnTo>
                    <a:lnTo>
                      <a:pt x="1" y="5"/>
                    </a:lnTo>
                    <a:lnTo>
                      <a:pt x="0" y="5"/>
                    </a:lnTo>
                    <a:lnTo>
                      <a:pt x="0" y="3"/>
                    </a:lnTo>
                    <a:lnTo>
                      <a:pt x="1" y="2"/>
                    </a:lnTo>
                    <a:close/>
                  </a:path>
                </a:pathLst>
              </a:custGeom>
              <a:solidFill>
                <a:srgbClr val="8AB4D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38"/>
              <p:cNvSpPr/>
              <p:nvPr/>
            </p:nvSpPr>
            <p:spPr>
              <a:xfrm>
                <a:off x="4978" y="3908"/>
                <a:ext cx="108" cy="11"/>
              </a:xfrm>
              <a:custGeom>
                <a:rect b="b" l="l" r="r" t="t"/>
                <a:pathLst>
                  <a:path extrusionOk="0" h="4" w="43">
                    <a:moveTo>
                      <a:pt x="0" y="2"/>
                    </a:moveTo>
                    <a:lnTo>
                      <a:pt x="3" y="2"/>
                    </a:lnTo>
                    <a:lnTo>
                      <a:pt x="5" y="2"/>
                    </a:lnTo>
                    <a:lnTo>
                      <a:pt x="8" y="2"/>
                    </a:lnTo>
                    <a:lnTo>
                      <a:pt x="11" y="2"/>
                    </a:lnTo>
                    <a:lnTo>
                      <a:pt x="13" y="2"/>
                    </a:lnTo>
                    <a:lnTo>
                      <a:pt x="16" y="1"/>
                    </a:lnTo>
                    <a:lnTo>
                      <a:pt x="18" y="1"/>
                    </a:lnTo>
                    <a:lnTo>
                      <a:pt x="21" y="1"/>
                    </a:lnTo>
                    <a:lnTo>
                      <a:pt x="24" y="1"/>
                    </a:lnTo>
                    <a:lnTo>
                      <a:pt x="26" y="1"/>
                    </a:lnTo>
                    <a:lnTo>
                      <a:pt x="29" y="0"/>
                    </a:lnTo>
                    <a:lnTo>
                      <a:pt x="32" y="0"/>
                    </a:lnTo>
                    <a:lnTo>
                      <a:pt x="34" y="0"/>
                    </a:lnTo>
                    <a:lnTo>
                      <a:pt x="37" y="0"/>
                    </a:lnTo>
                    <a:lnTo>
                      <a:pt x="39" y="0"/>
                    </a:lnTo>
                    <a:lnTo>
                      <a:pt x="42" y="0"/>
                    </a:lnTo>
                    <a:lnTo>
                      <a:pt x="43" y="0"/>
                    </a:lnTo>
                    <a:lnTo>
                      <a:pt x="43" y="2"/>
                    </a:lnTo>
                    <a:lnTo>
                      <a:pt x="42" y="2"/>
                    </a:lnTo>
                    <a:lnTo>
                      <a:pt x="39" y="2"/>
                    </a:lnTo>
                    <a:lnTo>
                      <a:pt x="37" y="2"/>
                    </a:lnTo>
                    <a:lnTo>
                      <a:pt x="34" y="3"/>
                    </a:lnTo>
                    <a:lnTo>
                      <a:pt x="32" y="3"/>
                    </a:lnTo>
                    <a:lnTo>
                      <a:pt x="29" y="3"/>
                    </a:lnTo>
                    <a:lnTo>
                      <a:pt x="26" y="3"/>
                    </a:lnTo>
                    <a:lnTo>
                      <a:pt x="24" y="3"/>
                    </a:lnTo>
                    <a:lnTo>
                      <a:pt x="21" y="3"/>
                    </a:lnTo>
                    <a:lnTo>
                      <a:pt x="18" y="3"/>
                    </a:lnTo>
                    <a:lnTo>
                      <a:pt x="16" y="3"/>
                    </a:lnTo>
                    <a:lnTo>
                      <a:pt x="13" y="4"/>
                    </a:lnTo>
                    <a:lnTo>
                      <a:pt x="11" y="4"/>
                    </a:lnTo>
                    <a:lnTo>
                      <a:pt x="8" y="4"/>
                    </a:lnTo>
                    <a:lnTo>
                      <a:pt x="5" y="4"/>
                    </a:lnTo>
                    <a:lnTo>
                      <a:pt x="3" y="4"/>
                    </a:lnTo>
                    <a:lnTo>
                      <a:pt x="0" y="4"/>
                    </a:lnTo>
                    <a:lnTo>
                      <a:pt x="0" y="2"/>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38"/>
              <p:cNvSpPr/>
              <p:nvPr/>
            </p:nvSpPr>
            <p:spPr>
              <a:xfrm>
                <a:off x="4978" y="3908"/>
                <a:ext cx="106" cy="9"/>
              </a:xfrm>
              <a:custGeom>
                <a:rect b="b" l="l" r="r" t="t"/>
                <a:pathLst>
                  <a:path extrusionOk="0" h="3" w="42">
                    <a:moveTo>
                      <a:pt x="0" y="3"/>
                    </a:moveTo>
                    <a:lnTo>
                      <a:pt x="3" y="2"/>
                    </a:lnTo>
                    <a:lnTo>
                      <a:pt x="5" y="2"/>
                    </a:lnTo>
                    <a:lnTo>
                      <a:pt x="8" y="2"/>
                    </a:lnTo>
                    <a:lnTo>
                      <a:pt x="11" y="2"/>
                    </a:lnTo>
                    <a:lnTo>
                      <a:pt x="13" y="2"/>
                    </a:lnTo>
                    <a:lnTo>
                      <a:pt x="16" y="2"/>
                    </a:lnTo>
                    <a:lnTo>
                      <a:pt x="18" y="1"/>
                    </a:lnTo>
                    <a:lnTo>
                      <a:pt x="21" y="1"/>
                    </a:lnTo>
                    <a:lnTo>
                      <a:pt x="24" y="1"/>
                    </a:lnTo>
                    <a:lnTo>
                      <a:pt x="26" y="1"/>
                    </a:lnTo>
                    <a:lnTo>
                      <a:pt x="29" y="1"/>
                    </a:lnTo>
                    <a:lnTo>
                      <a:pt x="32" y="1"/>
                    </a:lnTo>
                    <a:lnTo>
                      <a:pt x="34" y="0"/>
                    </a:lnTo>
                    <a:lnTo>
                      <a:pt x="37" y="0"/>
                    </a:lnTo>
                    <a:lnTo>
                      <a:pt x="39" y="0"/>
                    </a:lnTo>
                    <a:lnTo>
                      <a:pt x="42" y="0"/>
                    </a:lnTo>
                    <a:lnTo>
                      <a:pt x="42" y="1"/>
                    </a:lnTo>
                    <a:lnTo>
                      <a:pt x="39" y="1"/>
                    </a:lnTo>
                    <a:lnTo>
                      <a:pt x="37" y="1"/>
                    </a:lnTo>
                    <a:lnTo>
                      <a:pt x="34" y="1"/>
                    </a:lnTo>
                    <a:lnTo>
                      <a:pt x="32" y="2"/>
                    </a:lnTo>
                    <a:lnTo>
                      <a:pt x="29" y="2"/>
                    </a:lnTo>
                    <a:lnTo>
                      <a:pt x="26" y="2"/>
                    </a:lnTo>
                    <a:lnTo>
                      <a:pt x="24" y="2"/>
                    </a:lnTo>
                    <a:lnTo>
                      <a:pt x="21" y="2"/>
                    </a:lnTo>
                    <a:lnTo>
                      <a:pt x="18" y="2"/>
                    </a:lnTo>
                    <a:lnTo>
                      <a:pt x="16" y="2"/>
                    </a:lnTo>
                    <a:lnTo>
                      <a:pt x="13" y="2"/>
                    </a:lnTo>
                    <a:lnTo>
                      <a:pt x="11" y="3"/>
                    </a:lnTo>
                    <a:lnTo>
                      <a:pt x="8" y="3"/>
                    </a:lnTo>
                    <a:lnTo>
                      <a:pt x="5" y="3"/>
                    </a:lnTo>
                    <a:lnTo>
                      <a:pt x="3" y="3"/>
                    </a:lnTo>
                    <a:lnTo>
                      <a:pt x="0" y="3"/>
                    </a:lnTo>
                    <a:close/>
                  </a:path>
                </a:pathLst>
              </a:custGeom>
              <a:solidFill>
                <a:srgbClr val="AFD0D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38"/>
              <p:cNvSpPr/>
              <p:nvPr/>
            </p:nvSpPr>
            <p:spPr>
              <a:xfrm>
                <a:off x="5034" y="3908"/>
                <a:ext cx="48" cy="14"/>
              </a:xfrm>
              <a:custGeom>
                <a:rect b="b" l="l" r="r" t="t"/>
                <a:pathLst>
                  <a:path extrusionOk="0" h="5" w="19">
                    <a:moveTo>
                      <a:pt x="0" y="2"/>
                    </a:moveTo>
                    <a:lnTo>
                      <a:pt x="1" y="1"/>
                    </a:lnTo>
                    <a:lnTo>
                      <a:pt x="2" y="1"/>
                    </a:lnTo>
                    <a:lnTo>
                      <a:pt x="3" y="1"/>
                    </a:lnTo>
                    <a:lnTo>
                      <a:pt x="5" y="1"/>
                    </a:lnTo>
                    <a:lnTo>
                      <a:pt x="6" y="1"/>
                    </a:lnTo>
                    <a:lnTo>
                      <a:pt x="10" y="1"/>
                    </a:lnTo>
                    <a:lnTo>
                      <a:pt x="11" y="0"/>
                    </a:lnTo>
                    <a:lnTo>
                      <a:pt x="15" y="0"/>
                    </a:lnTo>
                    <a:lnTo>
                      <a:pt x="16" y="0"/>
                    </a:lnTo>
                    <a:lnTo>
                      <a:pt x="19" y="0"/>
                    </a:lnTo>
                    <a:lnTo>
                      <a:pt x="19" y="4"/>
                    </a:lnTo>
                    <a:lnTo>
                      <a:pt x="16" y="4"/>
                    </a:lnTo>
                    <a:lnTo>
                      <a:pt x="15" y="4"/>
                    </a:lnTo>
                    <a:lnTo>
                      <a:pt x="11" y="4"/>
                    </a:lnTo>
                    <a:lnTo>
                      <a:pt x="10" y="4"/>
                    </a:lnTo>
                    <a:lnTo>
                      <a:pt x="6" y="4"/>
                    </a:lnTo>
                    <a:lnTo>
                      <a:pt x="5" y="4"/>
                    </a:lnTo>
                    <a:lnTo>
                      <a:pt x="3" y="4"/>
                    </a:lnTo>
                    <a:lnTo>
                      <a:pt x="2" y="4"/>
                    </a:lnTo>
                    <a:lnTo>
                      <a:pt x="1" y="4"/>
                    </a:lnTo>
                    <a:lnTo>
                      <a:pt x="0" y="5"/>
                    </a:lnTo>
                    <a:lnTo>
                      <a:pt x="0" y="2"/>
                    </a:lnTo>
                    <a:close/>
                  </a:path>
                </a:pathLst>
              </a:custGeom>
              <a:solidFill>
                <a:srgbClr val="282B3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38"/>
              <p:cNvSpPr/>
              <p:nvPr/>
            </p:nvSpPr>
            <p:spPr>
              <a:xfrm>
                <a:off x="5034" y="3912"/>
                <a:ext cx="48" cy="8"/>
              </a:xfrm>
              <a:custGeom>
                <a:rect b="b" l="l" r="r" t="t"/>
                <a:pathLst>
                  <a:path extrusionOk="0" h="3" w="19">
                    <a:moveTo>
                      <a:pt x="0" y="1"/>
                    </a:moveTo>
                    <a:lnTo>
                      <a:pt x="1" y="1"/>
                    </a:lnTo>
                    <a:lnTo>
                      <a:pt x="2" y="1"/>
                    </a:lnTo>
                    <a:lnTo>
                      <a:pt x="4" y="0"/>
                    </a:lnTo>
                    <a:lnTo>
                      <a:pt x="5" y="0"/>
                    </a:lnTo>
                    <a:lnTo>
                      <a:pt x="6" y="0"/>
                    </a:lnTo>
                    <a:lnTo>
                      <a:pt x="10" y="0"/>
                    </a:lnTo>
                    <a:lnTo>
                      <a:pt x="11" y="0"/>
                    </a:lnTo>
                    <a:lnTo>
                      <a:pt x="12" y="0"/>
                    </a:lnTo>
                    <a:lnTo>
                      <a:pt x="13" y="0"/>
                    </a:lnTo>
                    <a:lnTo>
                      <a:pt x="19" y="0"/>
                    </a:lnTo>
                    <a:lnTo>
                      <a:pt x="19" y="2"/>
                    </a:lnTo>
                    <a:lnTo>
                      <a:pt x="16" y="2"/>
                    </a:lnTo>
                    <a:lnTo>
                      <a:pt x="15" y="2"/>
                    </a:lnTo>
                    <a:lnTo>
                      <a:pt x="11" y="2"/>
                    </a:lnTo>
                    <a:lnTo>
                      <a:pt x="10" y="3"/>
                    </a:lnTo>
                    <a:lnTo>
                      <a:pt x="6" y="3"/>
                    </a:lnTo>
                    <a:lnTo>
                      <a:pt x="5" y="3"/>
                    </a:lnTo>
                    <a:lnTo>
                      <a:pt x="4" y="3"/>
                    </a:lnTo>
                    <a:lnTo>
                      <a:pt x="2" y="3"/>
                    </a:lnTo>
                    <a:lnTo>
                      <a:pt x="1" y="3"/>
                    </a:lnTo>
                    <a:lnTo>
                      <a:pt x="0" y="3"/>
                    </a:lnTo>
                    <a:lnTo>
                      <a:pt x="0" y="1"/>
                    </a:lnTo>
                    <a:close/>
                  </a:path>
                </a:pathLst>
              </a:custGeom>
              <a:solidFill>
                <a:srgbClr val="00553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3" name="Google Shape;333;p38"/>
              <p:cNvSpPr/>
              <p:nvPr/>
            </p:nvSpPr>
            <p:spPr>
              <a:xfrm>
                <a:off x="5036" y="3912"/>
                <a:ext cx="46" cy="8"/>
              </a:xfrm>
              <a:custGeom>
                <a:rect b="b" l="l" r="r" t="t"/>
                <a:pathLst>
                  <a:path extrusionOk="0" h="3" w="18">
                    <a:moveTo>
                      <a:pt x="0" y="1"/>
                    </a:moveTo>
                    <a:lnTo>
                      <a:pt x="1" y="1"/>
                    </a:lnTo>
                    <a:lnTo>
                      <a:pt x="2" y="1"/>
                    </a:lnTo>
                    <a:lnTo>
                      <a:pt x="3" y="1"/>
                    </a:lnTo>
                    <a:lnTo>
                      <a:pt x="4" y="1"/>
                    </a:lnTo>
                    <a:lnTo>
                      <a:pt x="5" y="1"/>
                    </a:lnTo>
                    <a:lnTo>
                      <a:pt x="9" y="1"/>
                    </a:lnTo>
                    <a:lnTo>
                      <a:pt x="10" y="0"/>
                    </a:lnTo>
                    <a:lnTo>
                      <a:pt x="13" y="0"/>
                    </a:lnTo>
                    <a:lnTo>
                      <a:pt x="14" y="0"/>
                    </a:lnTo>
                    <a:lnTo>
                      <a:pt x="18" y="0"/>
                    </a:lnTo>
                    <a:lnTo>
                      <a:pt x="18" y="2"/>
                    </a:lnTo>
                    <a:lnTo>
                      <a:pt x="12" y="2"/>
                    </a:lnTo>
                    <a:lnTo>
                      <a:pt x="11" y="2"/>
                    </a:lnTo>
                    <a:lnTo>
                      <a:pt x="10" y="2"/>
                    </a:lnTo>
                    <a:lnTo>
                      <a:pt x="9" y="2"/>
                    </a:lnTo>
                    <a:lnTo>
                      <a:pt x="5" y="2"/>
                    </a:lnTo>
                    <a:lnTo>
                      <a:pt x="4" y="2"/>
                    </a:lnTo>
                    <a:lnTo>
                      <a:pt x="3" y="2"/>
                    </a:lnTo>
                    <a:lnTo>
                      <a:pt x="2" y="3"/>
                    </a:lnTo>
                    <a:lnTo>
                      <a:pt x="1" y="3"/>
                    </a:lnTo>
                    <a:lnTo>
                      <a:pt x="0" y="3"/>
                    </a:lnTo>
                    <a:lnTo>
                      <a:pt x="0" y="1"/>
                    </a:lnTo>
                    <a:close/>
                  </a:path>
                </a:pathLst>
              </a:custGeom>
              <a:solidFill>
                <a:srgbClr val="008C4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4" name="Google Shape;334;p38"/>
              <p:cNvSpPr/>
              <p:nvPr/>
            </p:nvSpPr>
            <p:spPr>
              <a:xfrm>
                <a:off x="5036" y="3914"/>
                <a:ext cx="46" cy="3"/>
              </a:xfrm>
              <a:custGeom>
                <a:rect b="b" l="l" r="r" t="t"/>
                <a:pathLst>
                  <a:path extrusionOk="0" h="1" w="18">
                    <a:moveTo>
                      <a:pt x="0" y="1"/>
                    </a:moveTo>
                    <a:lnTo>
                      <a:pt x="1" y="1"/>
                    </a:lnTo>
                    <a:lnTo>
                      <a:pt x="2" y="1"/>
                    </a:lnTo>
                    <a:lnTo>
                      <a:pt x="3" y="1"/>
                    </a:lnTo>
                    <a:lnTo>
                      <a:pt x="4" y="1"/>
                    </a:lnTo>
                    <a:lnTo>
                      <a:pt x="5" y="0"/>
                    </a:lnTo>
                    <a:lnTo>
                      <a:pt x="9" y="0"/>
                    </a:lnTo>
                    <a:lnTo>
                      <a:pt x="10" y="0"/>
                    </a:lnTo>
                    <a:lnTo>
                      <a:pt x="11" y="0"/>
                    </a:lnTo>
                    <a:lnTo>
                      <a:pt x="12" y="0"/>
                    </a:lnTo>
                    <a:lnTo>
                      <a:pt x="13" y="0"/>
                    </a:lnTo>
                    <a:lnTo>
                      <a:pt x="14" y="0"/>
                    </a:lnTo>
                    <a:lnTo>
                      <a:pt x="18" y="0"/>
                    </a:lnTo>
                    <a:lnTo>
                      <a:pt x="14" y="0"/>
                    </a:lnTo>
                    <a:lnTo>
                      <a:pt x="13" y="1"/>
                    </a:lnTo>
                    <a:lnTo>
                      <a:pt x="10" y="1"/>
                    </a:lnTo>
                    <a:lnTo>
                      <a:pt x="9" y="1"/>
                    </a:lnTo>
                    <a:lnTo>
                      <a:pt x="5" y="1"/>
                    </a:lnTo>
                    <a:lnTo>
                      <a:pt x="4" y="1"/>
                    </a:lnTo>
                    <a:lnTo>
                      <a:pt x="3" y="1"/>
                    </a:lnTo>
                    <a:lnTo>
                      <a:pt x="2" y="1"/>
                    </a:lnTo>
                    <a:lnTo>
                      <a:pt x="1" y="1"/>
                    </a:lnTo>
                    <a:lnTo>
                      <a:pt x="0" y="1"/>
                    </a:lnTo>
                    <a:close/>
                  </a:path>
                </a:pathLst>
              </a:custGeom>
              <a:solidFill>
                <a:srgbClr val="009E48">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5" name="Google Shape;335;p38"/>
              <p:cNvSpPr/>
              <p:nvPr/>
            </p:nvSpPr>
            <p:spPr>
              <a:xfrm>
                <a:off x="5031" y="3912"/>
                <a:ext cx="1" cy="13"/>
              </a:xfrm>
              <a:prstGeom prst="rect">
                <a:avLst/>
              </a:prstGeom>
              <a:solidFill>
                <a:srgbClr val="3D5C7E">
                  <a:alpha val="49803"/>
                </a:srgbClr>
              </a:solidFill>
              <a:ln>
                <a:noFill/>
              </a:ln>
            </p:spPr>
            <p:txBody>
              <a:bodyPr anchorCtr="0" anchor="ctr" bIns="45700" lIns="91425" spcFirstLastPara="1" rIns="91425" wrap="square" tIns="45700">
                <a:noAutofit/>
              </a:bodyPr>
              <a:lstStyle/>
              <a:p>
                <a:pPr indent="0" lvl="0" marL="0" marR="0" rtl="0" algn="l">
                  <a:lnSpc>
                    <a:spcPct val="71000"/>
                  </a:lnSpc>
                  <a:spcBef>
                    <a:spcPts val="0"/>
                  </a:spcBef>
                  <a:spcAft>
                    <a:spcPts val="0"/>
                  </a:spcAft>
                  <a:buClr>
                    <a:srgbClr val="000000"/>
                  </a:buClr>
                  <a:buSzPts val="1800"/>
                  <a:buFont typeface="Arial"/>
                  <a:buNone/>
                </a:pPr>
                <a:r>
                  <a:t/>
                </a:r>
                <a:endParaRPr b="0" sz="1800" u="none">
                  <a:solidFill>
                    <a:schemeClr val="lt1"/>
                  </a:solidFill>
                  <a:latin typeface="Arial"/>
                  <a:ea typeface="Arial"/>
                  <a:cs typeface="Arial"/>
                  <a:sym typeface="Arial"/>
                </a:endParaRPr>
              </a:p>
            </p:txBody>
          </p:sp>
          <p:sp>
            <p:nvSpPr>
              <p:cNvPr id="336" name="Google Shape;336;p38"/>
              <p:cNvSpPr/>
              <p:nvPr/>
            </p:nvSpPr>
            <p:spPr>
              <a:xfrm>
                <a:off x="5084" y="3906"/>
                <a:ext cx="1" cy="16"/>
              </a:xfrm>
              <a:custGeom>
                <a:rect b="b" l="l" r="r" t="t"/>
                <a:pathLst>
                  <a:path extrusionOk="0" h="6" w="1">
                    <a:moveTo>
                      <a:pt x="0" y="0"/>
                    </a:moveTo>
                    <a:lnTo>
                      <a:pt x="0" y="0"/>
                    </a:lnTo>
                    <a:lnTo>
                      <a:pt x="0" y="6"/>
                    </a:lnTo>
                    <a:lnTo>
                      <a:pt x="0" y="4"/>
                    </a:lnTo>
                    <a:lnTo>
                      <a:pt x="0" y="3"/>
                    </a:lnTo>
                    <a:lnTo>
                      <a:pt x="0" y="2"/>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7" name="Google Shape;337;p38"/>
              <p:cNvSpPr/>
              <p:nvPr/>
            </p:nvSpPr>
            <p:spPr>
              <a:xfrm>
                <a:off x="4887" y="3925"/>
                <a:ext cx="286" cy="82"/>
              </a:xfrm>
              <a:custGeom>
                <a:rect b="b" l="l" r="r" t="t"/>
                <a:pathLst>
                  <a:path extrusionOk="0" h="31" w="113">
                    <a:moveTo>
                      <a:pt x="0" y="7"/>
                    </a:moveTo>
                    <a:lnTo>
                      <a:pt x="3" y="6"/>
                    </a:lnTo>
                    <a:lnTo>
                      <a:pt x="7" y="6"/>
                    </a:lnTo>
                    <a:lnTo>
                      <a:pt x="10" y="6"/>
                    </a:lnTo>
                    <a:lnTo>
                      <a:pt x="14" y="6"/>
                    </a:lnTo>
                    <a:lnTo>
                      <a:pt x="18" y="5"/>
                    </a:lnTo>
                    <a:lnTo>
                      <a:pt x="21" y="5"/>
                    </a:lnTo>
                    <a:lnTo>
                      <a:pt x="25" y="5"/>
                    </a:lnTo>
                    <a:lnTo>
                      <a:pt x="28" y="5"/>
                    </a:lnTo>
                    <a:lnTo>
                      <a:pt x="32" y="5"/>
                    </a:lnTo>
                    <a:lnTo>
                      <a:pt x="36" y="5"/>
                    </a:lnTo>
                    <a:lnTo>
                      <a:pt x="39" y="4"/>
                    </a:lnTo>
                    <a:lnTo>
                      <a:pt x="43" y="4"/>
                    </a:lnTo>
                    <a:lnTo>
                      <a:pt x="46" y="4"/>
                    </a:lnTo>
                    <a:lnTo>
                      <a:pt x="50" y="4"/>
                    </a:lnTo>
                    <a:lnTo>
                      <a:pt x="54" y="4"/>
                    </a:lnTo>
                    <a:lnTo>
                      <a:pt x="57" y="4"/>
                    </a:lnTo>
                    <a:lnTo>
                      <a:pt x="61" y="3"/>
                    </a:lnTo>
                    <a:lnTo>
                      <a:pt x="64" y="3"/>
                    </a:lnTo>
                    <a:lnTo>
                      <a:pt x="68" y="3"/>
                    </a:lnTo>
                    <a:lnTo>
                      <a:pt x="71" y="3"/>
                    </a:lnTo>
                    <a:lnTo>
                      <a:pt x="75" y="2"/>
                    </a:lnTo>
                    <a:lnTo>
                      <a:pt x="78" y="2"/>
                    </a:lnTo>
                    <a:lnTo>
                      <a:pt x="82" y="2"/>
                    </a:lnTo>
                    <a:lnTo>
                      <a:pt x="85" y="2"/>
                    </a:lnTo>
                    <a:lnTo>
                      <a:pt x="89" y="2"/>
                    </a:lnTo>
                    <a:lnTo>
                      <a:pt x="92" y="2"/>
                    </a:lnTo>
                    <a:lnTo>
                      <a:pt x="96" y="1"/>
                    </a:lnTo>
                    <a:lnTo>
                      <a:pt x="99" y="1"/>
                    </a:lnTo>
                    <a:lnTo>
                      <a:pt x="103" y="1"/>
                    </a:lnTo>
                    <a:lnTo>
                      <a:pt x="106" y="1"/>
                    </a:lnTo>
                    <a:lnTo>
                      <a:pt x="110" y="0"/>
                    </a:lnTo>
                    <a:lnTo>
                      <a:pt x="113" y="0"/>
                    </a:lnTo>
                    <a:lnTo>
                      <a:pt x="113" y="24"/>
                    </a:lnTo>
                    <a:lnTo>
                      <a:pt x="110" y="24"/>
                    </a:lnTo>
                    <a:lnTo>
                      <a:pt x="106" y="24"/>
                    </a:lnTo>
                    <a:lnTo>
                      <a:pt x="103" y="24"/>
                    </a:lnTo>
                    <a:lnTo>
                      <a:pt x="99" y="25"/>
                    </a:lnTo>
                    <a:lnTo>
                      <a:pt x="96" y="25"/>
                    </a:lnTo>
                    <a:lnTo>
                      <a:pt x="92" y="25"/>
                    </a:lnTo>
                    <a:lnTo>
                      <a:pt x="89" y="25"/>
                    </a:lnTo>
                    <a:lnTo>
                      <a:pt x="85" y="26"/>
                    </a:lnTo>
                    <a:lnTo>
                      <a:pt x="82" y="26"/>
                    </a:lnTo>
                    <a:lnTo>
                      <a:pt x="78" y="26"/>
                    </a:lnTo>
                    <a:lnTo>
                      <a:pt x="75" y="26"/>
                    </a:lnTo>
                    <a:lnTo>
                      <a:pt x="71" y="26"/>
                    </a:lnTo>
                    <a:lnTo>
                      <a:pt x="68" y="26"/>
                    </a:lnTo>
                    <a:lnTo>
                      <a:pt x="64" y="27"/>
                    </a:lnTo>
                    <a:lnTo>
                      <a:pt x="61" y="27"/>
                    </a:lnTo>
                    <a:lnTo>
                      <a:pt x="57" y="27"/>
                    </a:lnTo>
                    <a:lnTo>
                      <a:pt x="54" y="27"/>
                    </a:lnTo>
                    <a:lnTo>
                      <a:pt x="50" y="28"/>
                    </a:lnTo>
                    <a:lnTo>
                      <a:pt x="46" y="28"/>
                    </a:lnTo>
                    <a:lnTo>
                      <a:pt x="43" y="28"/>
                    </a:lnTo>
                    <a:lnTo>
                      <a:pt x="39" y="28"/>
                    </a:lnTo>
                    <a:lnTo>
                      <a:pt x="36" y="28"/>
                    </a:lnTo>
                    <a:lnTo>
                      <a:pt x="32" y="29"/>
                    </a:lnTo>
                    <a:lnTo>
                      <a:pt x="28" y="29"/>
                    </a:lnTo>
                    <a:lnTo>
                      <a:pt x="25" y="29"/>
                    </a:lnTo>
                    <a:lnTo>
                      <a:pt x="21" y="29"/>
                    </a:lnTo>
                    <a:lnTo>
                      <a:pt x="18" y="29"/>
                    </a:lnTo>
                    <a:lnTo>
                      <a:pt x="14" y="30"/>
                    </a:lnTo>
                    <a:lnTo>
                      <a:pt x="10" y="30"/>
                    </a:lnTo>
                    <a:lnTo>
                      <a:pt x="7" y="30"/>
                    </a:lnTo>
                    <a:lnTo>
                      <a:pt x="3" y="30"/>
                    </a:lnTo>
                    <a:lnTo>
                      <a:pt x="0" y="31"/>
                    </a:lnTo>
                    <a:lnTo>
                      <a:pt x="0" y="7"/>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8" name="Google Shape;338;p38"/>
              <p:cNvSpPr/>
              <p:nvPr/>
            </p:nvSpPr>
            <p:spPr>
              <a:xfrm>
                <a:off x="4890" y="3928"/>
                <a:ext cx="280" cy="77"/>
              </a:xfrm>
              <a:custGeom>
                <a:rect b="b" l="l" r="r" t="t"/>
                <a:pathLst>
                  <a:path extrusionOk="0" h="29" w="111">
                    <a:moveTo>
                      <a:pt x="0" y="6"/>
                    </a:moveTo>
                    <a:lnTo>
                      <a:pt x="3" y="6"/>
                    </a:lnTo>
                    <a:lnTo>
                      <a:pt x="7" y="6"/>
                    </a:lnTo>
                    <a:lnTo>
                      <a:pt x="10" y="5"/>
                    </a:lnTo>
                    <a:lnTo>
                      <a:pt x="14" y="5"/>
                    </a:lnTo>
                    <a:lnTo>
                      <a:pt x="17" y="5"/>
                    </a:lnTo>
                    <a:lnTo>
                      <a:pt x="21" y="5"/>
                    </a:lnTo>
                    <a:lnTo>
                      <a:pt x="25" y="5"/>
                    </a:lnTo>
                    <a:lnTo>
                      <a:pt x="28" y="5"/>
                    </a:lnTo>
                    <a:lnTo>
                      <a:pt x="32" y="4"/>
                    </a:lnTo>
                    <a:lnTo>
                      <a:pt x="35" y="4"/>
                    </a:lnTo>
                    <a:lnTo>
                      <a:pt x="39" y="4"/>
                    </a:lnTo>
                    <a:lnTo>
                      <a:pt x="42" y="4"/>
                    </a:lnTo>
                    <a:lnTo>
                      <a:pt x="46" y="3"/>
                    </a:lnTo>
                    <a:lnTo>
                      <a:pt x="49" y="3"/>
                    </a:lnTo>
                    <a:lnTo>
                      <a:pt x="53" y="3"/>
                    </a:lnTo>
                    <a:lnTo>
                      <a:pt x="56" y="3"/>
                    </a:lnTo>
                    <a:lnTo>
                      <a:pt x="59" y="3"/>
                    </a:lnTo>
                    <a:lnTo>
                      <a:pt x="63" y="3"/>
                    </a:lnTo>
                    <a:lnTo>
                      <a:pt x="66" y="2"/>
                    </a:lnTo>
                    <a:lnTo>
                      <a:pt x="70" y="2"/>
                    </a:lnTo>
                    <a:lnTo>
                      <a:pt x="73" y="2"/>
                    </a:lnTo>
                    <a:lnTo>
                      <a:pt x="77" y="2"/>
                    </a:lnTo>
                    <a:lnTo>
                      <a:pt x="80" y="2"/>
                    </a:lnTo>
                    <a:lnTo>
                      <a:pt x="84" y="2"/>
                    </a:lnTo>
                    <a:lnTo>
                      <a:pt x="87" y="1"/>
                    </a:lnTo>
                    <a:lnTo>
                      <a:pt x="90" y="1"/>
                    </a:lnTo>
                    <a:lnTo>
                      <a:pt x="94" y="1"/>
                    </a:lnTo>
                    <a:lnTo>
                      <a:pt x="97" y="1"/>
                    </a:lnTo>
                    <a:lnTo>
                      <a:pt x="101" y="1"/>
                    </a:lnTo>
                    <a:lnTo>
                      <a:pt x="104" y="0"/>
                    </a:lnTo>
                    <a:lnTo>
                      <a:pt x="108" y="0"/>
                    </a:lnTo>
                    <a:lnTo>
                      <a:pt x="111" y="0"/>
                    </a:lnTo>
                    <a:lnTo>
                      <a:pt x="111" y="23"/>
                    </a:lnTo>
                    <a:lnTo>
                      <a:pt x="108" y="23"/>
                    </a:lnTo>
                    <a:lnTo>
                      <a:pt x="104" y="23"/>
                    </a:lnTo>
                    <a:lnTo>
                      <a:pt x="101" y="23"/>
                    </a:lnTo>
                    <a:lnTo>
                      <a:pt x="97" y="23"/>
                    </a:lnTo>
                    <a:lnTo>
                      <a:pt x="94" y="24"/>
                    </a:lnTo>
                    <a:lnTo>
                      <a:pt x="90" y="24"/>
                    </a:lnTo>
                    <a:lnTo>
                      <a:pt x="87" y="24"/>
                    </a:lnTo>
                    <a:lnTo>
                      <a:pt x="84" y="24"/>
                    </a:lnTo>
                    <a:lnTo>
                      <a:pt x="80" y="24"/>
                    </a:lnTo>
                    <a:lnTo>
                      <a:pt x="77" y="25"/>
                    </a:lnTo>
                    <a:lnTo>
                      <a:pt x="73" y="25"/>
                    </a:lnTo>
                    <a:lnTo>
                      <a:pt x="70" y="25"/>
                    </a:lnTo>
                    <a:lnTo>
                      <a:pt x="66" y="25"/>
                    </a:lnTo>
                    <a:lnTo>
                      <a:pt x="63" y="25"/>
                    </a:lnTo>
                    <a:lnTo>
                      <a:pt x="59" y="25"/>
                    </a:lnTo>
                    <a:lnTo>
                      <a:pt x="56" y="26"/>
                    </a:lnTo>
                    <a:lnTo>
                      <a:pt x="53" y="26"/>
                    </a:lnTo>
                    <a:lnTo>
                      <a:pt x="49" y="26"/>
                    </a:lnTo>
                    <a:lnTo>
                      <a:pt x="46" y="26"/>
                    </a:lnTo>
                    <a:lnTo>
                      <a:pt x="42" y="26"/>
                    </a:lnTo>
                    <a:lnTo>
                      <a:pt x="39" y="27"/>
                    </a:lnTo>
                    <a:lnTo>
                      <a:pt x="35" y="27"/>
                    </a:lnTo>
                    <a:lnTo>
                      <a:pt x="32" y="27"/>
                    </a:lnTo>
                    <a:lnTo>
                      <a:pt x="28" y="27"/>
                    </a:lnTo>
                    <a:lnTo>
                      <a:pt x="25" y="27"/>
                    </a:lnTo>
                    <a:lnTo>
                      <a:pt x="21" y="28"/>
                    </a:lnTo>
                    <a:lnTo>
                      <a:pt x="17" y="28"/>
                    </a:lnTo>
                    <a:lnTo>
                      <a:pt x="14" y="28"/>
                    </a:lnTo>
                    <a:lnTo>
                      <a:pt x="10" y="28"/>
                    </a:lnTo>
                    <a:lnTo>
                      <a:pt x="7" y="29"/>
                    </a:lnTo>
                    <a:lnTo>
                      <a:pt x="3" y="29"/>
                    </a:lnTo>
                    <a:lnTo>
                      <a:pt x="0" y="29"/>
                    </a:lnTo>
                    <a:lnTo>
                      <a:pt x="0" y="6"/>
                    </a:lnTo>
                    <a:close/>
                  </a:path>
                </a:pathLst>
              </a:custGeom>
              <a:solidFill>
                <a:srgbClr val="40628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38"/>
              <p:cNvSpPr/>
              <p:nvPr/>
            </p:nvSpPr>
            <p:spPr>
              <a:xfrm>
                <a:off x="4892" y="3928"/>
                <a:ext cx="276" cy="77"/>
              </a:xfrm>
              <a:custGeom>
                <a:rect b="b" l="l" r="r" t="t"/>
                <a:pathLst>
                  <a:path extrusionOk="0" h="29" w="109">
                    <a:moveTo>
                      <a:pt x="0" y="6"/>
                    </a:moveTo>
                    <a:lnTo>
                      <a:pt x="7" y="6"/>
                    </a:lnTo>
                    <a:lnTo>
                      <a:pt x="14" y="5"/>
                    </a:lnTo>
                    <a:lnTo>
                      <a:pt x="21" y="5"/>
                    </a:lnTo>
                    <a:lnTo>
                      <a:pt x="28" y="5"/>
                    </a:lnTo>
                    <a:lnTo>
                      <a:pt x="34" y="4"/>
                    </a:lnTo>
                    <a:lnTo>
                      <a:pt x="41" y="4"/>
                    </a:lnTo>
                    <a:lnTo>
                      <a:pt x="48" y="3"/>
                    </a:lnTo>
                    <a:lnTo>
                      <a:pt x="55" y="3"/>
                    </a:lnTo>
                    <a:lnTo>
                      <a:pt x="62" y="3"/>
                    </a:lnTo>
                    <a:lnTo>
                      <a:pt x="68" y="2"/>
                    </a:lnTo>
                    <a:lnTo>
                      <a:pt x="75" y="2"/>
                    </a:lnTo>
                    <a:lnTo>
                      <a:pt x="82" y="2"/>
                    </a:lnTo>
                    <a:lnTo>
                      <a:pt x="89" y="1"/>
                    </a:lnTo>
                    <a:lnTo>
                      <a:pt x="96" y="1"/>
                    </a:lnTo>
                    <a:lnTo>
                      <a:pt x="102" y="1"/>
                    </a:lnTo>
                    <a:lnTo>
                      <a:pt x="109" y="0"/>
                    </a:lnTo>
                    <a:lnTo>
                      <a:pt x="109" y="23"/>
                    </a:lnTo>
                    <a:lnTo>
                      <a:pt x="102" y="23"/>
                    </a:lnTo>
                    <a:lnTo>
                      <a:pt x="96" y="23"/>
                    </a:lnTo>
                    <a:lnTo>
                      <a:pt x="89" y="24"/>
                    </a:lnTo>
                    <a:lnTo>
                      <a:pt x="82" y="24"/>
                    </a:lnTo>
                    <a:lnTo>
                      <a:pt x="75" y="24"/>
                    </a:lnTo>
                    <a:lnTo>
                      <a:pt x="68" y="25"/>
                    </a:lnTo>
                    <a:lnTo>
                      <a:pt x="62" y="25"/>
                    </a:lnTo>
                    <a:lnTo>
                      <a:pt x="55" y="26"/>
                    </a:lnTo>
                    <a:lnTo>
                      <a:pt x="48" y="26"/>
                    </a:lnTo>
                    <a:lnTo>
                      <a:pt x="41" y="26"/>
                    </a:lnTo>
                    <a:lnTo>
                      <a:pt x="34" y="27"/>
                    </a:lnTo>
                    <a:lnTo>
                      <a:pt x="28" y="27"/>
                    </a:lnTo>
                    <a:lnTo>
                      <a:pt x="21" y="28"/>
                    </a:lnTo>
                    <a:lnTo>
                      <a:pt x="14" y="28"/>
                    </a:lnTo>
                    <a:lnTo>
                      <a:pt x="7" y="28"/>
                    </a:lnTo>
                    <a:lnTo>
                      <a:pt x="0" y="29"/>
                    </a:lnTo>
                    <a:lnTo>
                      <a:pt x="0" y="6"/>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0" name="Google Shape;340;p38"/>
              <p:cNvSpPr/>
              <p:nvPr/>
            </p:nvSpPr>
            <p:spPr>
              <a:xfrm>
                <a:off x="4892" y="3930"/>
                <a:ext cx="276" cy="71"/>
              </a:xfrm>
              <a:custGeom>
                <a:rect b="b" l="l" r="r" t="t"/>
                <a:pathLst>
                  <a:path extrusionOk="0" h="27" w="109">
                    <a:moveTo>
                      <a:pt x="0" y="6"/>
                    </a:moveTo>
                    <a:lnTo>
                      <a:pt x="7" y="5"/>
                    </a:lnTo>
                    <a:lnTo>
                      <a:pt x="14" y="5"/>
                    </a:lnTo>
                    <a:lnTo>
                      <a:pt x="21" y="4"/>
                    </a:lnTo>
                    <a:lnTo>
                      <a:pt x="28" y="4"/>
                    </a:lnTo>
                    <a:lnTo>
                      <a:pt x="34" y="4"/>
                    </a:lnTo>
                    <a:lnTo>
                      <a:pt x="41" y="3"/>
                    </a:lnTo>
                    <a:lnTo>
                      <a:pt x="48" y="3"/>
                    </a:lnTo>
                    <a:lnTo>
                      <a:pt x="55" y="3"/>
                    </a:lnTo>
                    <a:lnTo>
                      <a:pt x="61" y="2"/>
                    </a:lnTo>
                    <a:lnTo>
                      <a:pt x="68" y="2"/>
                    </a:lnTo>
                    <a:lnTo>
                      <a:pt x="75" y="2"/>
                    </a:lnTo>
                    <a:lnTo>
                      <a:pt x="82" y="1"/>
                    </a:lnTo>
                    <a:lnTo>
                      <a:pt x="88" y="1"/>
                    </a:lnTo>
                    <a:lnTo>
                      <a:pt x="95" y="0"/>
                    </a:lnTo>
                    <a:lnTo>
                      <a:pt x="102" y="0"/>
                    </a:lnTo>
                    <a:lnTo>
                      <a:pt x="109" y="0"/>
                    </a:lnTo>
                    <a:lnTo>
                      <a:pt x="109" y="21"/>
                    </a:lnTo>
                    <a:lnTo>
                      <a:pt x="102" y="21"/>
                    </a:lnTo>
                    <a:lnTo>
                      <a:pt x="95" y="22"/>
                    </a:lnTo>
                    <a:lnTo>
                      <a:pt x="88" y="22"/>
                    </a:lnTo>
                    <a:lnTo>
                      <a:pt x="82" y="23"/>
                    </a:lnTo>
                    <a:lnTo>
                      <a:pt x="75" y="23"/>
                    </a:lnTo>
                    <a:lnTo>
                      <a:pt x="68" y="23"/>
                    </a:lnTo>
                    <a:lnTo>
                      <a:pt x="61" y="24"/>
                    </a:lnTo>
                    <a:lnTo>
                      <a:pt x="55" y="24"/>
                    </a:lnTo>
                    <a:lnTo>
                      <a:pt x="48" y="24"/>
                    </a:lnTo>
                    <a:lnTo>
                      <a:pt x="41" y="25"/>
                    </a:lnTo>
                    <a:lnTo>
                      <a:pt x="34" y="25"/>
                    </a:lnTo>
                    <a:lnTo>
                      <a:pt x="28" y="26"/>
                    </a:lnTo>
                    <a:lnTo>
                      <a:pt x="21" y="26"/>
                    </a:lnTo>
                    <a:lnTo>
                      <a:pt x="14" y="26"/>
                    </a:lnTo>
                    <a:lnTo>
                      <a:pt x="7" y="27"/>
                    </a:lnTo>
                    <a:lnTo>
                      <a:pt x="0" y="27"/>
                    </a:lnTo>
                    <a:lnTo>
                      <a:pt x="0" y="6"/>
                    </a:lnTo>
                    <a:close/>
                  </a:path>
                </a:pathLst>
              </a:custGeom>
              <a:solidFill>
                <a:srgbClr val="89B0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38"/>
              <p:cNvSpPr/>
              <p:nvPr/>
            </p:nvSpPr>
            <p:spPr>
              <a:xfrm>
                <a:off x="4892" y="3930"/>
                <a:ext cx="276" cy="16"/>
              </a:xfrm>
              <a:custGeom>
                <a:rect b="b" l="l" r="r" t="t"/>
                <a:pathLst>
                  <a:path extrusionOk="0" h="6" w="109">
                    <a:moveTo>
                      <a:pt x="0" y="6"/>
                    </a:moveTo>
                    <a:lnTo>
                      <a:pt x="7" y="5"/>
                    </a:lnTo>
                    <a:lnTo>
                      <a:pt x="14" y="5"/>
                    </a:lnTo>
                    <a:lnTo>
                      <a:pt x="21" y="4"/>
                    </a:lnTo>
                    <a:lnTo>
                      <a:pt x="28" y="4"/>
                    </a:lnTo>
                    <a:lnTo>
                      <a:pt x="34" y="4"/>
                    </a:lnTo>
                    <a:lnTo>
                      <a:pt x="41" y="3"/>
                    </a:lnTo>
                    <a:lnTo>
                      <a:pt x="48" y="3"/>
                    </a:lnTo>
                    <a:lnTo>
                      <a:pt x="55" y="3"/>
                    </a:lnTo>
                    <a:lnTo>
                      <a:pt x="61" y="2"/>
                    </a:lnTo>
                    <a:lnTo>
                      <a:pt x="68" y="2"/>
                    </a:lnTo>
                    <a:lnTo>
                      <a:pt x="75" y="2"/>
                    </a:lnTo>
                    <a:lnTo>
                      <a:pt x="82" y="1"/>
                    </a:lnTo>
                    <a:lnTo>
                      <a:pt x="88" y="1"/>
                    </a:lnTo>
                    <a:lnTo>
                      <a:pt x="95" y="0"/>
                    </a:lnTo>
                    <a:lnTo>
                      <a:pt x="102" y="0"/>
                    </a:lnTo>
                    <a:lnTo>
                      <a:pt x="109" y="0"/>
                    </a:lnTo>
                    <a:lnTo>
                      <a:pt x="102" y="1"/>
                    </a:lnTo>
                    <a:lnTo>
                      <a:pt x="95" y="1"/>
                    </a:lnTo>
                    <a:lnTo>
                      <a:pt x="88" y="1"/>
                    </a:lnTo>
                    <a:lnTo>
                      <a:pt x="82" y="2"/>
                    </a:lnTo>
                    <a:lnTo>
                      <a:pt x="75" y="2"/>
                    </a:lnTo>
                    <a:lnTo>
                      <a:pt x="68" y="2"/>
                    </a:lnTo>
                    <a:lnTo>
                      <a:pt x="61" y="3"/>
                    </a:lnTo>
                    <a:lnTo>
                      <a:pt x="55" y="3"/>
                    </a:lnTo>
                    <a:lnTo>
                      <a:pt x="48" y="3"/>
                    </a:lnTo>
                    <a:lnTo>
                      <a:pt x="41" y="4"/>
                    </a:lnTo>
                    <a:lnTo>
                      <a:pt x="34" y="4"/>
                    </a:lnTo>
                    <a:lnTo>
                      <a:pt x="28" y="5"/>
                    </a:lnTo>
                    <a:lnTo>
                      <a:pt x="21" y="5"/>
                    </a:lnTo>
                    <a:lnTo>
                      <a:pt x="14" y="5"/>
                    </a:lnTo>
                    <a:lnTo>
                      <a:pt x="7" y="6"/>
                    </a:lnTo>
                    <a:lnTo>
                      <a:pt x="0" y="6"/>
                    </a:lnTo>
                    <a:close/>
                  </a:path>
                </a:pathLst>
              </a:custGeom>
              <a:solidFill>
                <a:srgbClr val="95BC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38"/>
              <p:cNvSpPr/>
              <p:nvPr/>
            </p:nvSpPr>
            <p:spPr>
              <a:xfrm>
                <a:off x="5276" y="3842"/>
                <a:ext cx="184" cy="45"/>
              </a:xfrm>
              <a:custGeom>
                <a:rect b="b" l="l" r="r" t="t"/>
                <a:pathLst>
                  <a:path extrusionOk="0" h="17" w="73">
                    <a:moveTo>
                      <a:pt x="1" y="4"/>
                    </a:moveTo>
                    <a:lnTo>
                      <a:pt x="5" y="3"/>
                    </a:lnTo>
                    <a:lnTo>
                      <a:pt x="10" y="3"/>
                    </a:lnTo>
                    <a:lnTo>
                      <a:pt x="14" y="3"/>
                    </a:lnTo>
                    <a:lnTo>
                      <a:pt x="19" y="3"/>
                    </a:lnTo>
                    <a:lnTo>
                      <a:pt x="23" y="2"/>
                    </a:lnTo>
                    <a:lnTo>
                      <a:pt x="28" y="2"/>
                    </a:lnTo>
                    <a:lnTo>
                      <a:pt x="32" y="2"/>
                    </a:lnTo>
                    <a:lnTo>
                      <a:pt x="37" y="2"/>
                    </a:lnTo>
                    <a:lnTo>
                      <a:pt x="41" y="2"/>
                    </a:lnTo>
                    <a:lnTo>
                      <a:pt x="45" y="1"/>
                    </a:lnTo>
                    <a:lnTo>
                      <a:pt x="50" y="1"/>
                    </a:lnTo>
                    <a:lnTo>
                      <a:pt x="54" y="1"/>
                    </a:lnTo>
                    <a:lnTo>
                      <a:pt x="59" y="1"/>
                    </a:lnTo>
                    <a:lnTo>
                      <a:pt x="63" y="1"/>
                    </a:lnTo>
                    <a:lnTo>
                      <a:pt x="68" y="0"/>
                    </a:lnTo>
                    <a:lnTo>
                      <a:pt x="72" y="0"/>
                    </a:lnTo>
                    <a:lnTo>
                      <a:pt x="73" y="1"/>
                    </a:lnTo>
                    <a:lnTo>
                      <a:pt x="73" y="2"/>
                    </a:lnTo>
                    <a:lnTo>
                      <a:pt x="73" y="3"/>
                    </a:lnTo>
                    <a:lnTo>
                      <a:pt x="73" y="11"/>
                    </a:lnTo>
                    <a:lnTo>
                      <a:pt x="73" y="12"/>
                    </a:lnTo>
                    <a:lnTo>
                      <a:pt x="73" y="13"/>
                    </a:lnTo>
                    <a:lnTo>
                      <a:pt x="72" y="14"/>
                    </a:lnTo>
                    <a:lnTo>
                      <a:pt x="68" y="14"/>
                    </a:lnTo>
                    <a:lnTo>
                      <a:pt x="63" y="14"/>
                    </a:lnTo>
                    <a:lnTo>
                      <a:pt x="59" y="14"/>
                    </a:lnTo>
                    <a:lnTo>
                      <a:pt x="54" y="15"/>
                    </a:lnTo>
                    <a:lnTo>
                      <a:pt x="50" y="15"/>
                    </a:lnTo>
                    <a:lnTo>
                      <a:pt x="45" y="15"/>
                    </a:lnTo>
                    <a:lnTo>
                      <a:pt x="41" y="15"/>
                    </a:lnTo>
                    <a:lnTo>
                      <a:pt x="37" y="16"/>
                    </a:lnTo>
                    <a:lnTo>
                      <a:pt x="32" y="16"/>
                    </a:lnTo>
                    <a:lnTo>
                      <a:pt x="28" y="16"/>
                    </a:lnTo>
                    <a:lnTo>
                      <a:pt x="23" y="16"/>
                    </a:lnTo>
                    <a:lnTo>
                      <a:pt x="19" y="16"/>
                    </a:lnTo>
                    <a:lnTo>
                      <a:pt x="14" y="17"/>
                    </a:lnTo>
                    <a:lnTo>
                      <a:pt x="10" y="17"/>
                    </a:lnTo>
                    <a:lnTo>
                      <a:pt x="5" y="17"/>
                    </a:lnTo>
                    <a:lnTo>
                      <a:pt x="1" y="17"/>
                    </a:lnTo>
                    <a:lnTo>
                      <a:pt x="0" y="17"/>
                    </a:lnTo>
                    <a:lnTo>
                      <a:pt x="0" y="4"/>
                    </a:lnTo>
                    <a:lnTo>
                      <a:pt x="1" y="4"/>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3" name="Google Shape;343;p38"/>
              <p:cNvSpPr/>
              <p:nvPr/>
            </p:nvSpPr>
            <p:spPr>
              <a:xfrm>
                <a:off x="5279" y="3848"/>
                <a:ext cx="182" cy="37"/>
              </a:xfrm>
              <a:custGeom>
                <a:rect b="b" l="l" r="r" t="t"/>
                <a:pathLst>
                  <a:path extrusionOk="0" h="14" w="72">
                    <a:moveTo>
                      <a:pt x="0" y="4"/>
                    </a:moveTo>
                    <a:lnTo>
                      <a:pt x="5" y="3"/>
                    </a:lnTo>
                    <a:lnTo>
                      <a:pt x="9" y="3"/>
                    </a:lnTo>
                    <a:lnTo>
                      <a:pt x="14" y="3"/>
                    </a:lnTo>
                    <a:lnTo>
                      <a:pt x="18" y="3"/>
                    </a:lnTo>
                    <a:lnTo>
                      <a:pt x="22" y="2"/>
                    </a:lnTo>
                    <a:lnTo>
                      <a:pt x="27" y="2"/>
                    </a:lnTo>
                    <a:lnTo>
                      <a:pt x="31" y="2"/>
                    </a:lnTo>
                    <a:lnTo>
                      <a:pt x="36" y="2"/>
                    </a:lnTo>
                    <a:lnTo>
                      <a:pt x="40" y="1"/>
                    </a:lnTo>
                    <a:lnTo>
                      <a:pt x="45" y="1"/>
                    </a:lnTo>
                    <a:lnTo>
                      <a:pt x="49" y="1"/>
                    </a:lnTo>
                    <a:lnTo>
                      <a:pt x="53" y="1"/>
                    </a:lnTo>
                    <a:lnTo>
                      <a:pt x="58" y="1"/>
                    </a:lnTo>
                    <a:lnTo>
                      <a:pt x="62" y="0"/>
                    </a:lnTo>
                    <a:lnTo>
                      <a:pt x="67" y="0"/>
                    </a:lnTo>
                    <a:lnTo>
                      <a:pt x="71" y="0"/>
                    </a:lnTo>
                    <a:lnTo>
                      <a:pt x="71" y="1"/>
                    </a:lnTo>
                    <a:lnTo>
                      <a:pt x="72" y="2"/>
                    </a:lnTo>
                    <a:lnTo>
                      <a:pt x="72" y="8"/>
                    </a:lnTo>
                    <a:lnTo>
                      <a:pt x="71" y="9"/>
                    </a:lnTo>
                    <a:lnTo>
                      <a:pt x="71" y="10"/>
                    </a:lnTo>
                    <a:lnTo>
                      <a:pt x="67" y="10"/>
                    </a:lnTo>
                    <a:lnTo>
                      <a:pt x="62" y="10"/>
                    </a:lnTo>
                    <a:lnTo>
                      <a:pt x="58" y="11"/>
                    </a:lnTo>
                    <a:lnTo>
                      <a:pt x="53" y="11"/>
                    </a:lnTo>
                    <a:lnTo>
                      <a:pt x="49" y="11"/>
                    </a:lnTo>
                    <a:lnTo>
                      <a:pt x="45" y="11"/>
                    </a:lnTo>
                    <a:lnTo>
                      <a:pt x="40" y="11"/>
                    </a:lnTo>
                    <a:lnTo>
                      <a:pt x="36" y="12"/>
                    </a:lnTo>
                    <a:lnTo>
                      <a:pt x="31" y="12"/>
                    </a:lnTo>
                    <a:lnTo>
                      <a:pt x="27" y="12"/>
                    </a:lnTo>
                    <a:lnTo>
                      <a:pt x="22" y="12"/>
                    </a:lnTo>
                    <a:lnTo>
                      <a:pt x="18" y="13"/>
                    </a:lnTo>
                    <a:lnTo>
                      <a:pt x="14" y="13"/>
                    </a:lnTo>
                    <a:lnTo>
                      <a:pt x="9" y="13"/>
                    </a:lnTo>
                    <a:lnTo>
                      <a:pt x="5" y="13"/>
                    </a:lnTo>
                    <a:lnTo>
                      <a:pt x="0" y="14"/>
                    </a:lnTo>
                    <a:lnTo>
                      <a:pt x="0" y="13"/>
                    </a:lnTo>
                    <a:lnTo>
                      <a:pt x="0" y="4"/>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4" name="Google Shape;344;p38"/>
              <p:cNvSpPr/>
              <p:nvPr/>
            </p:nvSpPr>
            <p:spPr>
              <a:xfrm>
                <a:off x="5281" y="3851"/>
                <a:ext cx="174" cy="29"/>
              </a:xfrm>
              <a:custGeom>
                <a:rect b="b" l="l" r="r" t="t"/>
                <a:pathLst>
                  <a:path extrusionOk="0" h="11" w="69">
                    <a:moveTo>
                      <a:pt x="0" y="4"/>
                    </a:moveTo>
                    <a:lnTo>
                      <a:pt x="5" y="4"/>
                    </a:lnTo>
                    <a:lnTo>
                      <a:pt x="9" y="3"/>
                    </a:lnTo>
                    <a:lnTo>
                      <a:pt x="13" y="3"/>
                    </a:lnTo>
                    <a:lnTo>
                      <a:pt x="18" y="3"/>
                    </a:lnTo>
                    <a:lnTo>
                      <a:pt x="22" y="2"/>
                    </a:lnTo>
                    <a:lnTo>
                      <a:pt x="26" y="2"/>
                    </a:lnTo>
                    <a:lnTo>
                      <a:pt x="30" y="2"/>
                    </a:lnTo>
                    <a:lnTo>
                      <a:pt x="35" y="2"/>
                    </a:lnTo>
                    <a:lnTo>
                      <a:pt x="39" y="2"/>
                    </a:lnTo>
                    <a:lnTo>
                      <a:pt x="43" y="1"/>
                    </a:lnTo>
                    <a:lnTo>
                      <a:pt x="47" y="1"/>
                    </a:lnTo>
                    <a:lnTo>
                      <a:pt x="52" y="1"/>
                    </a:lnTo>
                    <a:lnTo>
                      <a:pt x="56" y="1"/>
                    </a:lnTo>
                    <a:lnTo>
                      <a:pt x="60" y="1"/>
                    </a:lnTo>
                    <a:lnTo>
                      <a:pt x="64" y="0"/>
                    </a:lnTo>
                    <a:lnTo>
                      <a:pt x="68" y="0"/>
                    </a:lnTo>
                    <a:lnTo>
                      <a:pt x="69" y="1"/>
                    </a:lnTo>
                    <a:lnTo>
                      <a:pt x="69" y="2"/>
                    </a:lnTo>
                    <a:lnTo>
                      <a:pt x="69" y="6"/>
                    </a:lnTo>
                    <a:lnTo>
                      <a:pt x="69" y="7"/>
                    </a:lnTo>
                    <a:lnTo>
                      <a:pt x="68" y="8"/>
                    </a:lnTo>
                    <a:lnTo>
                      <a:pt x="64" y="8"/>
                    </a:lnTo>
                    <a:lnTo>
                      <a:pt x="60" y="8"/>
                    </a:lnTo>
                    <a:lnTo>
                      <a:pt x="56" y="8"/>
                    </a:lnTo>
                    <a:lnTo>
                      <a:pt x="52" y="9"/>
                    </a:lnTo>
                    <a:lnTo>
                      <a:pt x="47" y="9"/>
                    </a:lnTo>
                    <a:lnTo>
                      <a:pt x="43" y="9"/>
                    </a:lnTo>
                    <a:lnTo>
                      <a:pt x="39" y="9"/>
                    </a:lnTo>
                    <a:lnTo>
                      <a:pt x="35" y="10"/>
                    </a:lnTo>
                    <a:lnTo>
                      <a:pt x="30" y="10"/>
                    </a:lnTo>
                    <a:lnTo>
                      <a:pt x="26" y="10"/>
                    </a:lnTo>
                    <a:lnTo>
                      <a:pt x="22" y="10"/>
                    </a:lnTo>
                    <a:lnTo>
                      <a:pt x="18" y="10"/>
                    </a:lnTo>
                    <a:lnTo>
                      <a:pt x="13" y="11"/>
                    </a:lnTo>
                    <a:lnTo>
                      <a:pt x="9" y="11"/>
                    </a:lnTo>
                    <a:lnTo>
                      <a:pt x="5" y="11"/>
                    </a:lnTo>
                    <a:lnTo>
                      <a:pt x="0" y="11"/>
                    </a:lnTo>
                    <a:lnTo>
                      <a:pt x="0" y="10"/>
                    </a:lnTo>
                    <a:lnTo>
                      <a:pt x="0" y="5"/>
                    </a:lnTo>
                    <a:lnTo>
                      <a:pt x="0" y="4"/>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5" name="Google Shape;345;p38"/>
              <p:cNvSpPr/>
              <p:nvPr/>
            </p:nvSpPr>
            <p:spPr>
              <a:xfrm>
                <a:off x="5281" y="3853"/>
                <a:ext cx="174" cy="24"/>
              </a:xfrm>
              <a:custGeom>
                <a:rect b="b" l="l" r="r" t="t"/>
                <a:pathLst>
                  <a:path extrusionOk="0" h="9" w="69">
                    <a:moveTo>
                      <a:pt x="1" y="3"/>
                    </a:moveTo>
                    <a:lnTo>
                      <a:pt x="5" y="3"/>
                    </a:lnTo>
                    <a:lnTo>
                      <a:pt x="9" y="3"/>
                    </a:lnTo>
                    <a:lnTo>
                      <a:pt x="14" y="2"/>
                    </a:lnTo>
                    <a:lnTo>
                      <a:pt x="18" y="2"/>
                    </a:lnTo>
                    <a:lnTo>
                      <a:pt x="22" y="2"/>
                    </a:lnTo>
                    <a:lnTo>
                      <a:pt x="26" y="2"/>
                    </a:lnTo>
                    <a:lnTo>
                      <a:pt x="30" y="1"/>
                    </a:lnTo>
                    <a:lnTo>
                      <a:pt x="35" y="1"/>
                    </a:lnTo>
                    <a:lnTo>
                      <a:pt x="39" y="1"/>
                    </a:lnTo>
                    <a:lnTo>
                      <a:pt x="43" y="1"/>
                    </a:lnTo>
                    <a:lnTo>
                      <a:pt x="47" y="0"/>
                    </a:lnTo>
                    <a:lnTo>
                      <a:pt x="51" y="0"/>
                    </a:lnTo>
                    <a:lnTo>
                      <a:pt x="56" y="0"/>
                    </a:lnTo>
                    <a:lnTo>
                      <a:pt x="60" y="0"/>
                    </a:lnTo>
                    <a:lnTo>
                      <a:pt x="64" y="0"/>
                    </a:lnTo>
                    <a:lnTo>
                      <a:pt x="68" y="0"/>
                    </a:lnTo>
                    <a:lnTo>
                      <a:pt x="69" y="0"/>
                    </a:lnTo>
                    <a:lnTo>
                      <a:pt x="69" y="1"/>
                    </a:lnTo>
                    <a:lnTo>
                      <a:pt x="69" y="4"/>
                    </a:lnTo>
                    <a:lnTo>
                      <a:pt x="69" y="5"/>
                    </a:lnTo>
                    <a:lnTo>
                      <a:pt x="68" y="5"/>
                    </a:lnTo>
                    <a:lnTo>
                      <a:pt x="64" y="5"/>
                    </a:lnTo>
                    <a:lnTo>
                      <a:pt x="60" y="6"/>
                    </a:lnTo>
                    <a:lnTo>
                      <a:pt x="56" y="6"/>
                    </a:lnTo>
                    <a:lnTo>
                      <a:pt x="51" y="6"/>
                    </a:lnTo>
                    <a:lnTo>
                      <a:pt x="47" y="6"/>
                    </a:lnTo>
                    <a:lnTo>
                      <a:pt x="43" y="7"/>
                    </a:lnTo>
                    <a:lnTo>
                      <a:pt x="39" y="7"/>
                    </a:lnTo>
                    <a:lnTo>
                      <a:pt x="35" y="7"/>
                    </a:lnTo>
                    <a:lnTo>
                      <a:pt x="30" y="7"/>
                    </a:lnTo>
                    <a:lnTo>
                      <a:pt x="26" y="7"/>
                    </a:lnTo>
                    <a:lnTo>
                      <a:pt x="22" y="7"/>
                    </a:lnTo>
                    <a:lnTo>
                      <a:pt x="18" y="8"/>
                    </a:lnTo>
                    <a:lnTo>
                      <a:pt x="14" y="8"/>
                    </a:lnTo>
                    <a:lnTo>
                      <a:pt x="9" y="9"/>
                    </a:lnTo>
                    <a:lnTo>
                      <a:pt x="5" y="9"/>
                    </a:lnTo>
                    <a:lnTo>
                      <a:pt x="1" y="9"/>
                    </a:lnTo>
                    <a:lnTo>
                      <a:pt x="0" y="9"/>
                    </a:lnTo>
                    <a:lnTo>
                      <a:pt x="0" y="3"/>
                    </a:lnTo>
                    <a:lnTo>
                      <a:pt x="1" y="3"/>
                    </a:lnTo>
                    <a:close/>
                  </a:path>
                </a:pathLst>
              </a:custGeom>
              <a:solidFill>
                <a:srgbClr val="8AB4D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6" name="Google Shape;346;p38"/>
              <p:cNvSpPr/>
              <p:nvPr/>
            </p:nvSpPr>
            <p:spPr>
              <a:xfrm>
                <a:off x="5284" y="3853"/>
                <a:ext cx="172" cy="19"/>
              </a:xfrm>
              <a:custGeom>
                <a:rect b="b" l="l" r="r" t="t"/>
                <a:pathLst>
                  <a:path extrusionOk="0" h="7" w="68">
                    <a:moveTo>
                      <a:pt x="0" y="3"/>
                    </a:moveTo>
                    <a:lnTo>
                      <a:pt x="4" y="3"/>
                    </a:lnTo>
                    <a:lnTo>
                      <a:pt x="9" y="3"/>
                    </a:lnTo>
                    <a:lnTo>
                      <a:pt x="13" y="3"/>
                    </a:lnTo>
                    <a:lnTo>
                      <a:pt x="17" y="3"/>
                    </a:lnTo>
                    <a:lnTo>
                      <a:pt x="21" y="2"/>
                    </a:lnTo>
                    <a:lnTo>
                      <a:pt x="25" y="2"/>
                    </a:lnTo>
                    <a:lnTo>
                      <a:pt x="30" y="2"/>
                    </a:lnTo>
                    <a:lnTo>
                      <a:pt x="34" y="2"/>
                    </a:lnTo>
                    <a:lnTo>
                      <a:pt x="38" y="1"/>
                    </a:lnTo>
                    <a:lnTo>
                      <a:pt x="42" y="1"/>
                    </a:lnTo>
                    <a:lnTo>
                      <a:pt x="46" y="1"/>
                    </a:lnTo>
                    <a:lnTo>
                      <a:pt x="51" y="1"/>
                    </a:lnTo>
                    <a:lnTo>
                      <a:pt x="55" y="0"/>
                    </a:lnTo>
                    <a:lnTo>
                      <a:pt x="59" y="0"/>
                    </a:lnTo>
                    <a:lnTo>
                      <a:pt x="63" y="0"/>
                    </a:lnTo>
                    <a:lnTo>
                      <a:pt x="68" y="0"/>
                    </a:lnTo>
                    <a:lnTo>
                      <a:pt x="68" y="1"/>
                    </a:lnTo>
                    <a:lnTo>
                      <a:pt x="68" y="3"/>
                    </a:lnTo>
                    <a:lnTo>
                      <a:pt x="67" y="4"/>
                    </a:lnTo>
                    <a:lnTo>
                      <a:pt x="63" y="4"/>
                    </a:lnTo>
                    <a:lnTo>
                      <a:pt x="59" y="4"/>
                    </a:lnTo>
                    <a:lnTo>
                      <a:pt x="55" y="4"/>
                    </a:lnTo>
                    <a:lnTo>
                      <a:pt x="51" y="4"/>
                    </a:lnTo>
                    <a:lnTo>
                      <a:pt x="46" y="5"/>
                    </a:lnTo>
                    <a:lnTo>
                      <a:pt x="42" y="5"/>
                    </a:lnTo>
                    <a:lnTo>
                      <a:pt x="38" y="5"/>
                    </a:lnTo>
                    <a:lnTo>
                      <a:pt x="34" y="5"/>
                    </a:lnTo>
                    <a:lnTo>
                      <a:pt x="30" y="5"/>
                    </a:lnTo>
                    <a:lnTo>
                      <a:pt x="25" y="6"/>
                    </a:lnTo>
                    <a:lnTo>
                      <a:pt x="21" y="6"/>
                    </a:lnTo>
                    <a:lnTo>
                      <a:pt x="17" y="6"/>
                    </a:lnTo>
                    <a:lnTo>
                      <a:pt x="13" y="6"/>
                    </a:lnTo>
                    <a:lnTo>
                      <a:pt x="9" y="7"/>
                    </a:lnTo>
                    <a:lnTo>
                      <a:pt x="4" y="7"/>
                    </a:lnTo>
                    <a:lnTo>
                      <a:pt x="0" y="7"/>
                    </a:lnTo>
                    <a:lnTo>
                      <a:pt x="0" y="4"/>
                    </a:lnTo>
                    <a:lnTo>
                      <a:pt x="0" y="3"/>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p38"/>
              <p:cNvSpPr/>
              <p:nvPr/>
            </p:nvSpPr>
            <p:spPr>
              <a:xfrm>
                <a:off x="5284" y="3853"/>
                <a:ext cx="172" cy="13"/>
              </a:xfrm>
              <a:custGeom>
                <a:rect b="b" l="l" r="r" t="t"/>
                <a:pathLst>
                  <a:path extrusionOk="0" h="5" w="68">
                    <a:moveTo>
                      <a:pt x="0" y="4"/>
                    </a:moveTo>
                    <a:lnTo>
                      <a:pt x="5" y="3"/>
                    </a:lnTo>
                    <a:lnTo>
                      <a:pt x="9" y="3"/>
                    </a:lnTo>
                    <a:lnTo>
                      <a:pt x="13" y="3"/>
                    </a:lnTo>
                    <a:lnTo>
                      <a:pt x="17" y="3"/>
                    </a:lnTo>
                    <a:lnTo>
                      <a:pt x="21" y="3"/>
                    </a:lnTo>
                    <a:lnTo>
                      <a:pt x="25" y="2"/>
                    </a:lnTo>
                    <a:lnTo>
                      <a:pt x="30" y="2"/>
                    </a:lnTo>
                    <a:lnTo>
                      <a:pt x="34" y="2"/>
                    </a:lnTo>
                    <a:lnTo>
                      <a:pt x="38" y="2"/>
                    </a:lnTo>
                    <a:lnTo>
                      <a:pt x="42" y="1"/>
                    </a:lnTo>
                    <a:lnTo>
                      <a:pt x="46" y="1"/>
                    </a:lnTo>
                    <a:lnTo>
                      <a:pt x="50" y="1"/>
                    </a:lnTo>
                    <a:lnTo>
                      <a:pt x="55" y="1"/>
                    </a:lnTo>
                    <a:lnTo>
                      <a:pt x="59" y="1"/>
                    </a:lnTo>
                    <a:lnTo>
                      <a:pt x="63" y="0"/>
                    </a:lnTo>
                    <a:lnTo>
                      <a:pt x="67" y="0"/>
                    </a:lnTo>
                    <a:lnTo>
                      <a:pt x="68" y="1"/>
                    </a:lnTo>
                    <a:lnTo>
                      <a:pt x="67" y="1"/>
                    </a:lnTo>
                    <a:lnTo>
                      <a:pt x="67" y="2"/>
                    </a:lnTo>
                    <a:lnTo>
                      <a:pt x="63" y="2"/>
                    </a:lnTo>
                    <a:lnTo>
                      <a:pt x="59" y="2"/>
                    </a:lnTo>
                    <a:lnTo>
                      <a:pt x="55" y="2"/>
                    </a:lnTo>
                    <a:lnTo>
                      <a:pt x="50" y="2"/>
                    </a:lnTo>
                    <a:lnTo>
                      <a:pt x="46" y="3"/>
                    </a:lnTo>
                    <a:lnTo>
                      <a:pt x="42" y="3"/>
                    </a:lnTo>
                    <a:lnTo>
                      <a:pt x="38" y="3"/>
                    </a:lnTo>
                    <a:lnTo>
                      <a:pt x="34" y="3"/>
                    </a:lnTo>
                    <a:lnTo>
                      <a:pt x="30" y="3"/>
                    </a:lnTo>
                    <a:lnTo>
                      <a:pt x="25" y="4"/>
                    </a:lnTo>
                    <a:lnTo>
                      <a:pt x="21" y="4"/>
                    </a:lnTo>
                    <a:lnTo>
                      <a:pt x="17" y="4"/>
                    </a:lnTo>
                    <a:lnTo>
                      <a:pt x="13" y="4"/>
                    </a:lnTo>
                    <a:lnTo>
                      <a:pt x="9" y="4"/>
                    </a:lnTo>
                    <a:lnTo>
                      <a:pt x="5" y="5"/>
                    </a:lnTo>
                    <a:lnTo>
                      <a:pt x="0" y="5"/>
                    </a:lnTo>
                    <a:lnTo>
                      <a:pt x="0" y="4"/>
                    </a:lnTo>
                    <a:close/>
                  </a:path>
                </a:pathLst>
              </a:custGeom>
              <a:solidFill>
                <a:srgbClr val="AFD0D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8" name="Google Shape;348;p38"/>
              <p:cNvSpPr/>
              <p:nvPr/>
            </p:nvSpPr>
            <p:spPr>
              <a:xfrm>
                <a:off x="5372" y="3853"/>
                <a:ext cx="78" cy="22"/>
              </a:xfrm>
              <a:custGeom>
                <a:rect b="b" l="l" r="r" t="t"/>
                <a:pathLst>
                  <a:path extrusionOk="0" h="8" w="31">
                    <a:moveTo>
                      <a:pt x="0" y="2"/>
                    </a:moveTo>
                    <a:lnTo>
                      <a:pt x="2" y="2"/>
                    </a:lnTo>
                    <a:lnTo>
                      <a:pt x="4" y="2"/>
                    </a:lnTo>
                    <a:lnTo>
                      <a:pt x="6" y="2"/>
                    </a:lnTo>
                    <a:lnTo>
                      <a:pt x="8" y="2"/>
                    </a:lnTo>
                    <a:lnTo>
                      <a:pt x="10" y="1"/>
                    </a:lnTo>
                    <a:lnTo>
                      <a:pt x="12" y="1"/>
                    </a:lnTo>
                    <a:lnTo>
                      <a:pt x="14" y="1"/>
                    </a:lnTo>
                    <a:lnTo>
                      <a:pt x="16" y="1"/>
                    </a:lnTo>
                    <a:lnTo>
                      <a:pt x="17" y="1"/>
                    </a:lnTo>
                    <a:lnTo>
                      <a:pt x="19" y="1"/>
                    </a:lnTo>
                    <a:lnTo>
                      <a:pt x="21" y="1"/>
                    </a:lnTo>
                    <a:lnTo>
                      <a:pt x="23" y="1"/>
                    </a:lnTo>
                    <a:lnTo>
                      <a:pt x="25" y="1"/>
                    </a:lnTo>
                    <a:lnTo>
                      <a:pt x="27" y="1"/>
                    </a:lnTo>
                    <a:lnTo>
                      <a:pt x="29" y="0"/>
                    </a:lnTo>
                    <a:lnTo>
                      <a:pt x="31" y="0"/>
                    </a:lnTo>
                    <a:lnTo>
                      <a:pt x="31" y="6"/>
                    </a:lnTo>
                    <a:lnTo>
                      <a:pt x="25" y="6"/>
                    </a:lnTo>
                    <a:lnTo>
                      <a:pt x="23" y="6"/>
                    </a:lnTo>
                    <a:lnTo>
                      <a:pt x="21" y="6"/>
                    </a:lnTo>
                    <a:lnTo>
                      <a:pt x="19" y="6"/>
                    </a:lnTo>
                    <a:lnTo>
                      <a:pt x="17" y="7"/>
                    </a:lnTo>
                    <a:lnTo>
                      <a:pt x="16" y="7"/>
                    </a:lnTo>
                    <a:lnTo>
                      <a:pt x="12" y="7"/>
                    </a:lnTo>
                    <a:lnTo>
                      <a:pt x="10" y="7"/>
                    </a:lnTo>
                    <a:lnTo>
                      <a:pt x="8" y="7"/>
                    </a:lnTo>
                    <a:lnTo>
                      <a:pt x="6" y="7"/>
                    </a:lnTo>
                    <a:lnTo>
                      <a:pt x="4" y="7"/>
                    </a:lnTo>
                    <a:lnTo>
                      <a:pt x="2" y="7"/>
                    </a:lnTo>
                    <a:lnTo>
                      <a:pt x="0" y="8"/>
                    </a:lnTo>
                    <a:lnTo>
                      <a:pt x="0" y="2"/>
                    </a:lnTo>
                    <a:close/>
                  </a:path>
                </a:pathLst>
              </a:custGeom>
              <a:solidFill>
                <a:srgbClr val="282B3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38"/>
              <p:cNvSpPr/>
              <p:nvPr/>
            </p:nvSpPr>
            <p:spPr>
              <a:xfrm>
                <a:off x="5372" y="3856"/>
                <a:ext cx="78" cy="16"/>
              </a:xfrm>
              <a:custGeom>
                <a:rect b="b" l="l" r="r" t="t"/>
                <a:pathLst>
                  <a:path extrusionOk="0" h="6" w="31">
                    <a:moveTo>
                      <a:pt x="0" y="2"/>
                    </a:moveTo>
                    <a:lnTo>
                      <a:pt x="2" y="2"/>
                    </a:lnTo>
                    <a:lnTo>
                      <a:pt x="4" y="1"/>
                    </a:lnTo>
                    <a:lnTo>
                      <a:pt x="6" y="1"/>
                    </a:lnTo>
                    <a:lnTo>
                      <a:pt x="8" y="1"/>
                    </a:lnTo>
                    <a:lnTo>
                      <a:pt x="10" y="1"/>
                    </a:lnTo>
                    <a:lnTo>
                      <a:pt x="12" y="1"/>
                    </a:lnTo>
                    <a:lnTo>
                      <a:pt x="14" y="1"/>
                    </a:lnTo>
                    <a:lnTo>
                      <a:pt x="16" y="1"/>
                    </a:lnTo>
                    <a:lnTo>
                      <a:pt x="17" y="1"/>
                    </a:lnTo>
                    <a:lnTo>
                      <a:pt x="19" y="0"/>
                    </a:lnTo>
                    <a:lnTo>
                      <a:pt x="23" y="0"/>
                    </a:lnTo>
                    <a:lnTo>
                      <a:pt x="25" y="0"/>
                    </a:lnTo>
                    <a:lnTo>
                      <a:pt x="27" y="0"/>
                    </a:lnTo>
                    <a:lnTo>
                      <a:pt x="31" y="0"/>
                    </a:lnTo>
                    <a:lnTo>
                      <a:pt x="31" y="4"/>
                    </a:lnTo>
                    <a:lnTo>
                      <a:pt x="27" y="4"/>
                    </a:lnTo>
                    <a:lnTo>
                      <a:pt x="25" y="5"/>
                    </a:lnTo>
                    <a:lnTo>
                      <a:pt x="23" y="5"/>
                    </a:lnTo>
                    <a:lnTo>
                      <a:pt x="19" y="5"/>
                    </a:lnTo>
                    <a:lnTo>
                      <a:pt x="17" y="5"/>
                    </a:lnTo>
                    <a:lnTo>
                      <a:pt x="16" y="5"/>
                    </a:lnTo>
                    <a:lnTo>
                      <a:pt x="14" y="5"/>
                    </a:lnTo>
                    <a:lnTo>
                      <a:pt x="12" y="5"/>
                    </a:lnTo>
                    <a:lnTo>
                      <a:pt x="10" y="5"/>
                    </a:lnTo>
                    <a:lnTo>
                      <a:pt x="8" y="5"/>
                    </a:lnTo>
                    <a:lnTo>
                      <a:pt x="6" y="5"/>
                    </a:lnTo>
                    <a:lnTo>
                      <a:pt x="4" y="6"/>
                    </a:lnTo>
                    <a:lnTo>
                      <a:pt x="2" y="6"/>
                    </a:lnTo>
                    <a:lnTo>
                      <a:pt x="0" y="6"/>
                    </a:lnTo>
                    <a:lnTo>
                      <a:pt x="0" y="2"/>
                    </a:lnTo>
                    <a:close/>
                  </a:path>
                </a:pathLst>
              </a:custGeom>
              <a:solidFill>
                <a:srgbClr val="00553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38"/>
              <p:cNvSpPr/>
              <p:nvPr/>
            </p:nvSpPr>
            <p:spPr>
              <a:xfrm>
                <a:off x="5374" y="3859"/>
                <a:ext cx="73" cy="11"/>
              </a:xfrm>
              <a:custGeom>
                <a:rect b="b" l="l" r="r" t="t"/>
                <a:pathLst>
                  <a:path extrusionOk="0" h="4" w="29">
                    <a:moveTo>
                      <a:pt x="0" y="1"/>
                    </a:moveTo>
                    <a:lnTo>
                      <a:pt x="2" y="1"/>
                    </a:lnTo>
                    <a:lnTo>
                      <a:pt x="3" y="1"/>
                    </a:lnTo>
                    <a:lnTo>
                      <a:pt x="5" y="1"/>
                    </a:lnTo>
                    <a:lnTo>
                      <a:pt x="7" y="1"/>
                    </a:lnTo>
                    <a:lnTo>
                      <a:pt x="9" y="1"/>
                    </a:lnTo>
                    <a:lnTo>
                      <a:pt x="11" y="1"/>
                    </a:lnTo>
                    <a:lnTo>
                      <a:pt x="13" y="1"/>
                    </a:lnTo>
                    <a:lnTo>
                      <a:pt x="15" y="1"/>
                    </a:lnTo>
                    <a:lnTo>
                      <a:pt x="16" y="0"/>
                    </a:lnTo>
                    <a:lnTo>
                      <a:pt x="18" y="0"/>
                    </a:lnTo>
                    <a:lnTo>
                      <a:pt x="22" y="0"/>
                    </a:lnTo>
                    <a:lnTo>
                      <a:pt x="23" y="0"/>
                    </a:lnTo>
                    <a:lnTo>
                      <a:pt x="26" y="0"/>
                    </a:lnTo>
                    <a:lnTo>
                      <a:pt x="29" y="0"/>
                    </a:lnTo>
                    <a:lnTo>
                      <a:pt x="29" y="3"/>
                    </a:lnTo>
                    <a:lnTo>
                      <a:pt x="26" y="3"/>
                    </a:lnTo>
                    <a:lnTo>
                      <a:pt x="23" y="3"/>
                    </a:lnTo>
                    <a:lnTo>
                      <a:pt x="22" y="3"/>
                    </a:lnTo>
                    <a:lnTo>
                      <a:pt x="18" y="3"/>
                    </a:lnTo>
                    <a:lnTo>
                      <a:pt x="16" y="3"/>
                    </a:lnTo>
                    <a:lnTo>
                      <a:pt x="15" y="3"/>
                    </a:lnTo>
                    <a:lnTo>
                      <a:pt x="13" y="3"/>
                    </a:lnTo>
                    <a:lnTo>
                      <a:pt x="11" y="4"/>
                    </a:lnTo>
                    <a:lnTo>
                      <a:pt x="9" y="4"/>
                    </a:lnTo>
                    <a:lnTo>
                      <a:pt x="7" y="4"/>
                    </a:lnTo>
                    <a:lnTo>
                      <a:pt x="5" y="4"/>
                    </a:lnTo>
                    <a:lnTo>
                      <a:pt x="3" y="4"/>
                    </a:lnTo>
                    <a:lnTo>
                      <a:pt x="2" y="4"/>
                    </a:lnTo>
                    <a:lnTo>
                      <a:pt x="0" y="4"/>
                    </a:lnTo>
                    <a:lnTo>
                      <a:pt x="0" y="1"/>
                    </a:lnTo>
                    <a:close/>
                  </a:path>
                </a:pathLst>
              </a:custGeom>
              <a:solidFill>
                <a:srgbClr val="008C4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1" name="Google Shape;351;p38"/>
              <p:cNvSpPr/>
              <p:nvPr/>
            </p:nvSpPr>
            <p:spPr>
              <a:xfrm>
                <a:off x="5374" y="3861"/>
                <a:ext cx="73" cy="5"/>
              </a:xfrm>
              <a:custGeom>
                <a:rect b="b" l="l" r="r" t="t"/>
                <a:pathLst>
                  <a:path extrusionOk="0" h="2" w="29">
                    <a:moveTo>
                      <a:pt x="0" y="2"/>
                    </a:moveTo>
                    <a:lnTo>
                      <a:pt x="2" y="1"/>
                    </a:lnTo>
                    <a:lnTo>
                      <a:pt x="4" y="1"/>
                    </a:lnTo>
                    <a:lnTo>
                      <a:pt x="6" y="1"/>
                    </a:lnTo>
                    <a:lnTo>
                      <a:pt x="7" y="1"/>
                    </a:lnTo>
                    <a:lnTo>
                      <a:pt x="9" y="1"/>
                    </a:lnTo>
                    <a:lnTo>
                      <a:pt x="11" y="1"/>
                    </a:lnTo>
                    <a:lnTo>
                      <a:pt x="13" y="1"/>
                    </a:lnTo>
                    <a:lnTo>
                      <a:pt x="14" y="1"/>
                    </a:lnTo>
                    <a:lnTo>
                      <a:pt x="16" y="1"/>
                    </a:lnTo>
                    <a:lnTo>
                      <a:pt x="18" y="0"/>
                    </a:lnTo>
                    <a:lnTo>
                      <a:pt x="21" y="0"/>
                    </a:lnTo>
                    <a:lnTo>
                      <a:pt x="23" y="0"/>
                    </a:lnTo>
                    <a:lnTo>
                      <a:pt x="25" y="0"/>
                    </a:lnTo>
                    <a:lnTo>
                      <a:pt x="29" y="0"/>
                    </a:lnTo>
                    <a:lnTo>
                      <a:pt x="29" y="1"/>
                    </a:lnTo>
                    <a:lnTo>
                      <a:pt x="25" y="1"/>
                    </a:lnTo>
                    <a:lnTo>
                      <a:pt x="23" y="1"/>
                    </a:lnTo>
                    <a:lnTo>
                      <a:pt x="21" y="1"/>
                    </a:lnTo>
                    <a:lnTo>
                      <a:pt x="18" y="1"/>
                    </a:lnTo>
                    <a:lnTo>
                      <a:pt x="16" y="1"/>
                    </a:lnTo>
                    <a:lnTo>
                      <a:pt x="14" y="2"/>
                    </a:lnTo>
                    <a:lnTo>
                      <a:pt x="11" y="2"/>
                    </a:lnTo>
                    <a:lnTo>
                      <a:pt x="9" y="2"/>
                    </a:lnTo>
                    <a:lnTo>
                      <a:pt x="7" y="2"/>
                    </a:lnTo>
                    <a:lnTo>
                      <a:pt x="4" y="2"/>
                    </a:lnTo>
                    <a:lnTo>
                      <a:pt x="2" y="2"/>
                    </a:lnTo>
                    <a:lnTo>
                      <a:pt x="0" y="2"/>
                    </a:lnTo>
                    <a:close/>
                  </a:path>
                </a:pathLst>
              </a:custGeom>
              <a:solidFill>
                <a:srgbClr val="009E48">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2" name="Google Shape;352;p38"/>
              <p:cNvSpPr/>
              <p:nvPr/>
            </p:nvSpPr>
            <p:spPr>
              <a:xfrm>
                <a:off x="5369" y="3856"/>
                <a:ext cx="1" cy="24"/>
              </a:xfrm>
              <a:custGeom>
                <a:rect b="b" l="l" r="r" t="t"/>
                <a:pathLst>
                  <a:path extrusionOk="0" h="9" w="1">
                    <a:moveTo>
                      <a:pt x="0" y="0"/>
                    </a:moveTo>
                    <a:lnTo>
                      <a:pt x="0" y="0"/>
                    </a:lnTo>
                    <a:lnTo>
                      <a:pt x="0" y="3"/>
                    </a:lnTo>
                    <a:lnTo>
                      <a:pt x="0" y="4"/>
                    </a:lnTo>
                    <a:lnTo>
                      <a:pt x="0" y="5"/>
                    </a:lnTo>
                    <a:lnTo>
                      <a:pt x="0" y="9"/>
                    </a:lnTo>
                    <a:lnTo>
                      <a:pt x="0" y="5"/>
                    </a:lnTo>
                    <a:lnTo>
                      <a:pt x="0" y="4"/>
                    </a:lnTo>
                    <a:lnTo>
                      <a:pt x="0" y="3"/>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3" name="Google Shape;353;p38"/>
              <p:cNvSpPr/>
              <p:nvPr/>
            </p:nvSpPr>
            <p:spPr>
              <a:xfrm>
                <a:off x="5453" y="3851"/>
                <a:ext cx="2" cy="24"/>
              </a:xfrm>
              <a:custGeom>
                <a:rect b="b" l="l" r="r" t="t"/>
                <a:pathLst>
                  <a:path extrusionOk="0" h="9" w="1">
                    <a:moveTo>
                      <a:pt x="0" y="0"/>
                    </a:moveTo>
                    <a:lnTo>
                      <a:pt x="1" y="0"/>
                    </a:lnTo>
                    <a:lnTo>
                      <a:pt x="1" y="9"/>
                    </a:lnTo>
                    <a:lnTo>
                      <a:pt x="0" y="9"/>
                    </a:lnTo>
                    <a:lnTo>
                      <a:pt x="0" y="6"/>
                    </a:lnTo>
                    <a:lnTo>
                      <a:pt x="0" y="5"/>
                    </a:lnTo>
                    <a:lnTo>
                      <a:pt x="0" y="3"/>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4" name="Google Shape;354;p38"/>
              <p:cNvSpPr/>
              <p:nvPr/>
            </p:nvSpPr>
            <p:spPr>
              <a:xfrm>
                <a:off x="5276" y="3888"/>
                <a:ext cx="184" cy="48"/>
              </a:xfrm>
              <a:custGeom>
                <a:rect b="b" l="l" r="r" t="t"/>
                <a:pathLst>
                  <a:path extrusionOk="0" h="18" w="73">
                    <a:moveTo>
                      <a:pt x="1" y="4"/>
                    </a:moveTo>
                    <a:lnTo>
                      <a:pt x="5" y="4"/>
                    </a:lnTo>
                    <a:lnTo>
                      <a:pt x="10" y="4"/>
                    </a:lnTo>
                    <a:lnTo>
                      <a:pt x="14" y="3"/>
                    </a:lnTo>
                    <a:lnTo>
                      <a:pt x="19" y="3"/>
                    </a:lnTo>
                    <a:lnTo>
                      <a:pt x="23" y="3"/>
                    </a:lnTo>
                    <a:lnTo>
                      <a:pt x="28" y="3"/>
                    </a:lnTo>
                    <a:lnTo>
                      <a:pt x="32" y="2"/>
                    </a:lnTo>
                    <a:lnTo>
                      <a:pt x="37" y="2"/>
                    </a:lnTo>
                    <a:lnTo>
                      <a:pt x="41" y="2"/>
                    </a:lnTo>
                    <a:lnTo>
                      <a:pt x="45" y="1"/>
                    </a:lnTo>
                    <a:lnTo>
                      <a:pt x="50" y="1"/>
                    </a:lnTo>
                    <a:lnTo>
                      <a:pt x="54" y="1"/>
                    </a:lnTo>
                    <a:lnTo>
                      <a:pt x="59" y="1"/>
                    </a:lnTo>
                    <a:lnTo>
                      <a:pt x="63" y="0"/>
                    </a:lnTo>
                    <a:lnTo>
                      <a:pt x="68" y="0"/>
                    </a:lnTo>
                    <a:lnTo>
                      <a:pt x="72" y="0"/>
                    </a:lnTo>
                    <a:lnTo>
                      <a:pt x="73" y="1"/>
                    </a:lnTo>
                    <a:lnTo>
                      <a:pt x="73" y="2"/>
                    </a:lnTo>
                    <a:lnTo>
                      <a:pt x="73" y="3"/>
                    </a:lnTo>
                    <a:lnTo>
                      <a:pt x="73" y="11"/>
                    </a:lnTo>
                    <a:lnTo>
                      <a:pt x="73" y="12"/>
                    </a:lnTo>
                    <a:lnTo>
                      <a:pt x="73" y="13"/>
                    </a:lnTo>
                    <a:lnTo>
                      <a:pt x="72" y="14"/>
                    </a:lnTo>
                    <a:lnTo>
                      <a:pt x="68" y="14"/>
                    </a:lnTo>
                    <a:lnTo>
                      <a:pt x="63" y="14"/>
                    </a:lnTo>
                    <a:lnTo>
                      <a:pt x="59" y="14"/>
                    </a:lnTo>
                    <a:lnTo>
                      <a:pt x="54" y="15"/>
                    </a:lnTo>
                    <a:lnTo>
                      <a:pt x="50" y="15"/>
                    </a:lnTo>
                    <a:lnTo>
                      <a:pt x="45" y="15"/>
                    </a:lnTo>
                    <a:lnTo>
                      <a:pt x="41" y="16"/>
                    </a:lnTo>
                    <a:lnTo>
                      <a:pt x="37" y="16"/>
                    </a:lnTo>
                    <a:lnTo>
                      <a:pt x="32" y="16"/>
                    </a:lnTo>
                    <a:lnTo>
                      <a:pt x="28" y="16"/>
                    </a:lnTo>
                    <a:lnTo>
                      <a:pt x="23" y="16"/>
                    </a:lnTo>
                    <a:lnTo>
                      <a:pt x="19" y="17"/>
                    </a:lnTo>
                    <a:lnTo>
                      <a:pt x="14" y="17"/>
                    </a:lnTo>
                    <a:lnTo>
                      <a:pt x="10" y="17"/>
                    </a:lnTo>
                    <a:lnTo>
                      <a:pt x="5" y="17"/>
                    </a:lnTo>
                    <a:lnTo>
                      <a:pt x="1" y="18"/>
                    </a:lnTo>
                    <a:lnTo>
                      <a:pt x="1" y="17"/>
                    </a:lnTo>
                    <a:lnTo>
                      <a:pt x="0" y="17"/>
                    </a:lnTo>
                    <a:lnTo>
                      <a:pt x="0" y="5"/>
                    </a:lnTo>
                    <a:lnTo>
                      <a:pt x="1" y="4"/>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38"/>
              <p:cNvSpPr/>
              <p:nvPr/>
            </p:nvSpPr>
            <p:spPr>
              <a:xfrm>
                <a:off x="5279" y="3893"/>
                <a:ext cx="182" cy="37"/>
              </a:xfrm>
              <a:custGeom>
                <a:rect b="b" l="l" r="r" t="t"/>
                <a:pathLst>
                  <a:path extrusionOk="0" h="14" w="72">
                    <a:moveTo>
                      <a:pt x="0" y="4"/>
                    </a:moveTo>
                    <a:lnTo>
                      <a:pt x="5" y="3"/>
                    </a:lnTo>
                    <a:lnTo>
                      <a:pt x="9" y="3"/>
                    </a:lnTo>
                    <a:lnTo>
                      <a:pt x="14" y="3"/>
                    </a:lnTo>
                    <a:lnTo>
                      <a:pt x="18" y="3"/>
                    </a:lnTo>
                    <a:lnTo>
                      <a:pt x="22" y="3"/>
                    </a:lnTo>
                    <a:lnTo>
                      <a:pt x="27" y="2"/>
                    </a:lnTo>
                    <a:lnTo>
                      <a:pt x="31" y="2"/>
                    </a:lnTo>
                    <a:lnTo>
                      <a:pt x="36" y="2"/>
                    </a:lnTo>
                    <a:lnTo>
                      <a:pt x="40" y="2"/>
                    </a:lnTo>
                    <a:lnTo>
                      <a:pt x="45" y="2"/>
                    </a:lnTo>
                    <a:lnTo>
                      <a:pt x="49" y="1"/>
                    </a:lnTo>
                    <a:lnTo>
                      <a:pt x="53" y="1"/>
                    </a:lnTo>
                    <a:lnTo>
                      <a:pt x="58" y="1"/>
                    </a:lnTo>
                    <a:lnTo>
                      <a:pt x="62" y="1"/>
                    </a:lnTo>
                    <a:lnTo>
                      <a:pt x="67" y="0"/>
                    </a:lnTo>
                    <a:lnTo>
                      <a:pt x="71" y="0"/>
                    </a:lnTo>
                    <a:lnTo>
                      <a:pt x="71" y="1"/>
                    </a:lnTo>
                    <a:lnTo>
                      <a:pt x="72" y="2"/>
                    </a:lnTo>
                    <a:lnTo>
                      <a:pt x="72" y="8"/>
                    </a:lnTo>
                    <a:lnTo>
                      <a:pt x="71" y="9"/>
                    </a:lnTo>
                    <a:lnTo>
                      <a:pt x="71" y="10"/>
                    </a:lnTo>
                    <a:lnTo>
                      <a:pt x="67" y="10"/>
                    </a:lnTo>
                    <a:lnTo>
                      <a:pt x="62" y="10"/>
                    </a:lnTo>
                    <a:lnTo>
                      <a:pt x="58" y="11"/>
                    </a:lnTo>
                    <a:lnTo>
                      <a:pt x="53" y="11"/>
                    </a:lnTo>
                    <a:lnTo>
                      <a:pt x="49" y="11"/>
                    </a:lnTo>
                    <a:lnTo>
                      <a:pt x="45" y="11"/>
                    </a:lnTo>
                    <a:lnTo>
                      <a:pt x="40" y="11"/>
                    </a:lnTo>
                    <a:lnTo>
                      <a:pt x="36" y="12"/>
                    </a:lnTo>
                    <a:lnTo>
                      <a:pt x="31" y="12"/>
                    </a:lnTo>
                    <a:lnTo>
                      <a:pt x="27" y="12"/>
                    </a:lnTo>
                    <a:lnTo>
                      <a:pt x="22" y="12"/>
                    </a:lnTo>
                    <a:lnTo>
                      <a:pt x="18" y="13"/>
                    </a:lnTo>
                    <a:lnTo>
                      <a:pt x="14" y="13"/>
                    </a:lnTo>
                    <a:lnTo>
                      <a:pt x="9" y="13"/>
                    </a:lnTo>
                    <a:lnTo>
                      <a:pt x="5" y="14"/>
                    </a:lnTo>
                    <a:lnTo>
                      <a:pt x="0" y="14"/>
                    </a:lnTo>
                    <a:lnTo>
                      <a:pt x="0" y="13"/>
                    </a:lnTo>
                    <a:lnTo>
                      <a:pt x="0" y="4"/>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p38"/>
              <p:cNvSpPr/>
              <p:nvPr/>
            </p:nvSpPr>
            <p:spPr>
              <a:xfrm>
                <a:off x="5281" y="3898"/>
                <a:ext cx="174" cy="26"/>
              </a:xfrm>
              <a:custGeom>
                <a:rect b="b" l="l" r="r" t="t"/>
                <a:pathLst>
                  <a:path extrusionOk="0" h="10" w="69">
                    <a:moveTo>
                      <a:pt x="0" y="3"/>
                    </a:moveTo>
                    <a:lnTo>
                      <a:pt x="5" y="3"/>
                    </a:lnTo>
                    <a:lnTo>
                      <a:pt x="9" y="2"/>
                    </a:lnTo>
                    <a:lnTo>
                      <a:pt x="13" y="2"/>
                    </a:lnTo>
                    <a:lnTo>
                      <a:pt x="18" y="2"/>
                    </a:lnTo>
                    <a:lnTo>
                      <a:pt x="22" y="2"/>
                    </a:lnTo>
                    <a:lnTo>
                      <a:pt x="26" y="1"/>
                    </a:lnTo>
                    <a:lnTo>
                      <a:pt x="30" y="1"/>
                    </a:lnTo>
                    <a:lnTo>
                      <a:pt x="35" y="1"/>
                    </a:lnTo>
                    <a:lnTo>
                      <a:pt x="39" y="1"/>
                    </a:lnTo>
                    <a:lnTo>
                      <a:pt x="43" y="1"/>
                    </a:lnTo>
                    <a:lnTo>
                      <a:pt x="47" y="0"/>
                    </a:lnTo>
                    <a:lnTo>
                      <a:pt x="52" y="0"/>
                    </a:lnTo>
                    <a:lnTo>
                      <a:pt x="56" y="0"/>
                    </a:lnTo>
                    <a:lnTo>
                      <a:pt x="60" y="0"/>
                    </a:lnTo>
                    <a:lnTo>
                      <a:pt x="64" y="0"/>
                    </a:lnTo>
                    <a:lnTo>
                      <a:pt x="68" y="0"/>
                    </a:lnTo>
                    <a:lnTo>
                      <a:pt x="69" y="0"/>
                    </a:lnTo>
                    <a:lnTo>
                      <a:pt x="69" y="1"/>
                    </a:lnTo>
                    <a:lnTo>
                      <a:pt x="69" y="6"/>
                    </a:lnTo>
                    <a:lnTo>
                      <a:pt x="68" y="7"/>
                    </a:lnTo>
                    <a:lnTo>
                      <a:pt x="64" y="7"/>
                    </a:lnTo>
                    <a:lnTo>
                      <a:pt x="60" y="7"/>
                    </a:lnTo>
                    <a:lnTo>
                      <a:pt x="56" y="7"/>
                    </a:lnTo>
                    <a:lnTo>
                      <a:pt x="52" y="8"/>
                    </a:lnTo>
                    <a:lnTo>
                      <a:pt x="47" y="8"/>
                    </a:lnTo>
                    <a:lnTo>
                      <a:pt x="43" y="8"/>
                    </a:lnTo>
                    <a:lnTo>
                      <a:pt x="39" y="8"/>
                    </a:lnTo>
                    <a:lnTo>
                      <a:pt x="35" y="9"/>
                    </a:lnTo>
                    <a:lnTo>
                      <a:pt x="30" y="9"/>
                    </a:lnTo>
                    <a:lnTo>
                      <a:pt x="26" y="9"/>
                    </a:lnTo>
                    <a:lnTo>
                      <a:pt x="22" y="9"/>
                    </a:lnTo>
                    <a:lnTo>
                      <a:pt x="18" y="9"/>
                    </a:lnTo>
                    <a:lnTo>
                      <a:pt x="13" y="10"/>
                    </a:lnTo>
                    <a:lnTo>
                      <a:pt x="9" y="10"/>
                    </a:lnTo>
                    <a:lnTo>
                      <a:pt x="5" y="10"/>
                    </a:lnTo>
                    <a:lnTo>
                      <a:pt x="0" y="10"/>
                    </a:lnTo>
                    <a:lnTo>
                      <a:pt x="0" y="9"/>
                    </a:lnTo>
                    <a:lnTo>
                      <a:pt x="0" y="4"/>
                    </a:lnTo>
                    <a:lnTo>
                      <a:pt x="0" y="3"/>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p38"/>
              <p:cNvSpPr/>
              <p:nvPr/>
            </p:nvSpPr>
            <p:spPr>
              <a:xfrm>
                <a:off x="5281" y="3898"/>
                <a:ext cx="174" cy="24"/>
              </a:xfrm>
              <a:custGeom>
                <a:rect b="b" l="l" r="r" t="t"/>
                <a:pathLst>
                  <a:path extrusionOk="0" h="9" w="69">
                    <a:moveTo>
                      <a:pt x="1" y="3"/>
                    </a:moveTo>
                    <a:lnTo>
                      <a:pt x="5" y="3"/>
                    </a:lnTo>
                    <a:lnTo>
                      <a:pt x="9" y="3"/>
                    </a:lnTo>
                    <a:lnTo>
                      <a:pt x="14" y="2"/>
                    </a:lnTo>
                    <a:lnTo>
                      <a:pt x="18" y="2"/>
                    </a:lnTo>
                    <a:lnTo>
                      <a:pt x="22" y="2"/>
                    </a:lnTo>
                    <a:lnTo>
                      <a:pt x="26" y="2"/>
                    </a:lnTo>
                    <a:lnTo>
                      <a:pt x="30" y="1"/>
                    </a:lnTo>
                    <a:lnTo>
                      <a:pt x="35" y="1"/>
                    </a:lnTo>
                    <a:lnTo>
                      <a:pt x="39" y="1"/>
                    </a:lnTo>
                    <a:lnTo>
                      <a:pt x="43" y="1"/>
                    </a:lnTo>
                    <a:lnTo>
                      <a:pt x="47" y="1"/>
                    </a:lnTo>
                    <a:lnTo>
                      <a:pt x="51" y="1"/>
                    </a:lnTo>
                    <a:lnTo>
                      <a:pt x="56" y="0"/>
                    </a:lnTo>
                    <a:lnTo>
                      <a:pt x="60" y="0"/>
                    </a:lnTo>
                    <a:lnTo>
                      <a:pt x="64" y="0"/>
                    </a:lnTo>
                    <a:lnTo>
                      <a:pt x="68" y="0"/>
                    </a:lnTo>
                    <a:lnTo>
                      <a:pt x="69" y="0"/>
                    </a:lnTo>
                    <a:lnTo>
                      <a:pt x="69" y="1"/>
                    </a:lnTo>
                    <a:lnTo>
                      <a:pt x="69" y="4"/>
                    </a:lnTo>
                    <a:lnTo>
                      <a:pt x="69" y="5"/>
                    </a:lnTo>
                    <a:lnTo>
                      <a:pt x="68" y="6"/>
                    </a:lnTo>
                    <a:lnTo>
                      <a:pt x="64" y="6"/>
                    </a:lnTo>
                    <a:lnTo>
                      <a:pt x="60" y="6"/>
                    </a:lnTo>
                    <a:lnTo>
                      <a:pt x="56" y="6"/>
                    </a:lnTo>
                    <a:lnTo>
                      <a:pt x="51" y="6"/>
                    </a:lnTo>
                    <a:lnTo>
                      <a:pt x="47" y="6"/>
                    </a:lnTo>
                    <a:lnTo>
                      <a:pt x="43" y="7"/>
                    </a:lnTo>
                    <a:lnTo>
                      <a:pt x="39" y="7"/>
                    </a:lnTo>
                    <a:lnTo>
                      <a:pt x="35" y="7"/>
                    </a:lnTo>
                    <a:lnTo>
                      <a:pt x="30" y="7"/>
                    </a:lnTo>
                    <a:lnTo>
                      <a:pt x="26" y="8"/>
                    </a:lnTo>
                    <a:lnTo>
                      <a:pt x="22" y="8"/>
                    </a:lnTo>
                    <a:lnTo>
                      <a:pt x="18" y="8"/>
                    </a:lnTo>
                    <a:lnTo>
                      <a:pt x="14" y="8"/>
                    </a:lnTo>
                    <a:lnTo>
                      <a:pt x="9" y="9"/>
                    </a:lnTo>
                    <a:lnTo>
                      <a:pt x="5" y="9"/>
                    </a:lnTo>
                    <a:lnTo>
                      <a:pt x="1" y="9"/>
                    </a:lnTo>
                    <a:lnTo>
                      <a:pt x="0" y="9"/>
                    </a:lnTo>
                    <a:lnTo>
                      <a:pt x="0" y="3"/>
                    </a:lnTo>
                    <a:lnTo>
                      <a:pt x="1" y="3"/>
                    </a:lnTo>
                    <a:close/>
                  </a:path>
                </a:pathLst>
              </a:custGeom>
              <a:solidFill>
                <a:srgbClr val="88B3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38"/>
              <p:cNvSpPr/>
              <p:nvPr/>
            </p:nvSpPr>
            <p:spPr>
              <a:xfrm>
                <a:off x="5284" y="3898"/>
                <a:ext cx="172" cy="19"/>
              </a:xfrm>
              <a:custGeom>
                <a:rect b="b" l="l" r="r" t="t"/>
                <a:pathLst>
                  <a:path extrusionOk="0" h="7" w="68">
                    <a:moveTo>
                      <a:pt x="0" y="3"/>
                    </a:moveTo>
                    <a:lnTo>
                      <a:pt x="4" y="3"/>
                    </a:lnTo>
                    <a:lnTo>
                      <a:pt x="9" y="3"/>
                    </a:lnTo>
                    <a:lnTo>
                      <a:pt x="13" y="3"/>
                    </a:lnTo>
                    <a:lnTo>
                      <a:pt x="17" y="2"/>
                    </a:lnTo>
                    <a:lnTo>
                      <a:pt x="21" y="2"/>
                    </a:lnTo>
                    <a:lnTo>
                      <a:pt x="25" y="2"/>
                    </a:lnTo>
                    <a:lnTo>
                      <a:pt x="30" y="2"/>
                    </a:lnTo>
                    <a:lnTo>
                      <a:pt x="34" y="2"/>
                    </a:lnTo>
                    <a:lnTo>
                      <a:pt x="38" y="1"/>
                    </a:lnTo>
                    <a:lnTo>
                      <a:pt x="42" y="1"/>
                    </a:lnTo>
                    <a:lnTo>
                      <a:pt x="46" y="1"/>
                    </a:lnTo>
                    <a:lnTo>
                      <a:pt x="51" y="1"/>
                    </a:lnTo>
                    <a:lnTo>
                      <a:pt x="55" y="1"/>
                    </a:lnTo>
                    <a:lnTo>
                      <a:pt x="59" y="1"/>
                    </a:lnTo>
                    <a:lnTo>
                      <a:pt x="63" y="0"/>
                    </a:lnTo>
                    <a:lnTo>
                      <a:pt x="67" y="0"/>
                    </a:lnTo>
                    <a:lnTo>
                      <a:pt x="68" y="0"/>
                    </a:lnTo>
                    <a:lnTo>
                      <a:pt x="68" y="1"/>
                    </a:lnTo>
                    <a:lnTo>
                      <a:pt x="68" y="3"/>
                    </a:lnTo>
                    <a:lnTo>
                      <a:pt x="67" y="4"/>
                    </a:lnTo>
                    <a:lnTo>
                      <a:pt x="63" y="4"/>
                    </a:lnTo>
                    <a:lnTo>
                      <a:pt x="59" y="4"/>
                    </a:lnTo>
                    <a:lnTo>
                      <a:pt x="55" y="4"/>
                    </a:lnTo>
                    <a:lnTo>
                      <a:pt x="51" y="4"/>
                    </a:lnTo>
                    <a:lnTo>
                      <a:pt x="46" y="4"/>
                    </a:lnTo>
                    <a:lnTo>
                      <a:pt x="42" y="5"/>
                    </a:lnTo>
                    <a:lnTo>
                      <a:pt x="38" y="5"/>
                    </a:lnTo>
                    <a:lnTo>
                      <a:pt x="34" y="6"/>
                    </a:lnTo>
                    <a:lnTo>
                      <a:pt x="30" y="6"/>
                    </a:lnTo>
                    <a:lnTo>
                      <a:pt x="25" y="6"/>
                    </a:lnTo>
                    <a:lnTo>
                      <a:pt x="21" y="6"/>
                    </a:lnTo>
                    <a:lnTo>
                      <a:pt x="17" y="6"/>
                    </a:lnTo>
                    <a:lnTo>
                      <a:pt x="13" y="7"/>
                    </a:lnTo>
                    <a:lnTo>
                      <a:pt x="9" y="7"/>
                    </a:lnTo>
                    <a:lnTo>
                      <a:pt x="4" y="7"/>
                    </a:lnTo>
                    <a:lnTo>
                      <a:pt x="0" y="7"/>
                    </a:lnTo>
                    <a:lnTo>
                      <a:pt x="0" y="4"/>
                    </a:lnTo>
                    <a:lnTo>
                      <a:pt x="0" y="3"/>
                    </a:lnTo>
                    <a:close/>
                  </a:path>
                </a:pathLst>
              </a:custGeom>
              <a:solidFill>
                <a:srgbClr val="93BED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9" name="Google Shape;359;p38"/>
              <p:cNvSpPr/>
              <p:nvPr/>
            </p:nvSpPr>
            <p:spPr>
              <a:xfrm>
                <a:off x="5284" y="3901"/>
                <a:ext cx="172" cy="11"/>
              </a:xfrm>
              <a:custGeom>
                <a:rect b="b" l="l" r="r" t="t"/>
                <a:pathLst>
                  <a:path extrusionOk="0" h="4" w="68">
                    <a:moveTo>
                      <a:pt x="0" y="3"/>
                    </a:moveTo>
                    <a:lnTo>
                      <a:pt x="5" y="3"/>
                    </a:lnTo>
                    <a:lnTo>
                      <a:pt x="9" y="2"/>
                    </a:lnTo>
                    <a:lnTo>
                      <a:pt x="13" y="2"/>
                    </a:lnTo>
                    <a:lnTo>
                      <a:pt x="17" y="2"/>
                    </a:lnTo>
                    <a:lnTo>
                      <a:pt x="21" y="2"/>
                    </a:lnTo>
                    <a:lnTo>
                      <a:pt x="25" y="1"/>
                    </a:lnTo>
                    <a:lnTo>
                      <a:pt x="30" y="1"/>
                    </a:lnTo>
                    <a:lnTo>
                      <a:pt x="34" y="1"/>
                    </a:lnTo>
                    <a:lnTo>
                      <a:pt x="38" y="1"/>
                    </a:lnTo>
                    <a:lnTo>
                      <a:pt x="42" y="1"/>
                    </a:lnTo>
                    <a:lnTo>
                      <a:pt x="46" y="0"/>
                    </a:lnTo>
                    <a:lnTo>
                      <a:pt x="50" y="0"/>
                    </a:lnTo>
                    <a:lnTo>
                      <a:pt x="55" y="0"/>
                    </a:lnTo>
                    <a:lnTo>
                      <a:pt x="59" y="0"/>
                    </a:lnTo>
                    <a:lnTo>
                      <a:pt x="63" y="0"/>
                    </a:lnTo>
                    <a:lnTo>
                      <a:pt x="67" y="0"/>
                    </a:lnTo>
                    <a:lnTo>
                      <a:pt x="68" y="0"/>
                    </a:lnTo>
                    <a:lnTo>
                      <a:pt x="67" y="0"/>
                    </a:lnTo>
                    <a:lnTo>
                      <a:pt x="67" y="1"/>
                    </a:lnTo>
                    <a:lnTo>
                      <a:pt x="63" y="1"/>
                    </a:lnTo>
                    <a:lnTo>
                      <a:pt x="59" y="1"/>
                    </a:lnTo>
                    <a:lnTo>
                      <a:pt x="55" y="1"/>
                    </a:lnTo>
                    <a:lnTo>
                      <a:pt x="50" y="1"/>
                    </a:lnTo>
                    <a:lnTo>
                      <a:pt x="46" y="1"/>
                    </a:lnTo>
                    <a:lnTo>
                      <a:pt x="42" y="2"/>
                    </a:lnTo>
                    <a:lnTo>
                      <a:pt x="38" y="2"/>
                    </a:lnTo>
                    <a:lnTo>
                      <a:pt x="34" y="2"/>
                    </a:lnTo>
                    <a:lnTo>
                      <a:pt x="30" y="2"/>
                    </a:lnTo>
                    <a:lnTo>
                      <a:pt x="25" y="2"/>
                    </a:lnTo>
                    <a:lnTo>
                      <a:pt x="21" y="3"/>
                    </a:lnTo>
                    <a:lnTo>
                      <a:pt x="17" y="3"/>
                    </a:lnTo>
                    <a:lnTo>
                      <a:pt x="13" y="3"/>
                    </a:lnTo>
                    <a:lnTo>
                      <a:pt x="9" y="3"/>
                    </a:lnTo>
                    <a:lnTo>
                      <a:pt x="5" y="4"/>
                    </a:lnTo>
                    <a:lnTo>
                      <a:pt x="0" y="4"/>
                    </a:lnTo>
                    <a:lnTo>
                      <a:pt x="0" y="3"/>
                    </a:lnTo>
                    <a:close/>
                  </a:path>
                </a:pathLst>
              </a:custGeom>
              <a:solidFill>
                <a:srgbClr val="ACCBD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0" name="Google Shape;360;p38"/>
              <p:cNvSpPr/>
              <p:nvPr/>
            </p:nvSpPr>
            <p:spPr>
              <a:xfrm>
                <a:off x="5372" y="3901"/>
                <a:ext cx="78" cy="19"/>
              </a:xfrm>
              <a:custGeom>
                <a:rect b="b" l="l" r="r" t="t"/>
                <a:pathLst>
                  <a:path extrusionOk="0" h="7" w="31">
                    <a:moveTo>
                      <a:pt x="0" y="1"/>
                    </a:moveTo>
                    <a:lnTo>
                      <a:pt x="2" y="1"/>
                    </a:lnTo>
                    <a:lnTo>
                      <a:pt x="4" y="1"/>
                    </a:lnTo>
                    <a:lnTo>
                      <a:pt x="6" y="1"/>
                    </a:lnTo>
                    <a:lnTo>
                      <a:pt x="8" y="1"/>
                    </a:lnTo>
                    <a:lnTo>
                      <a:pt x="10" y="0"/>
                    </a:lnTo>
                    <a:lnTo>
                      <a:pt x="12" y="0"/>
                    </a:lnTo>
                    <a:lnTo>
                      <a:pt x="14" y="0"/>
                    </a:lnTo>
                    <a:lnTo>
                      <a:pt x="16" y="0"/>
                    </a:lnTo>
                    <a:lnTo>
                      <a:pt x="17" y="0"/>
                    </a:lnTo>
                    <a:lnTo>
                      <a:pt x="19" y="0"/>
                    </a:lnTo>
                    <a:lnTo>
                      <a:pt x="23" y="0"/>
                    </a:lnTo>
                    <a:lnTo>
                      <a:pt x="25" y="0"/>
                    </a:lnTo>
                    <a:lnTo>
                      <a:pt x="27" y="0"/>
                    </a:lnTo>
                    <a:lnTo>
                      <a:pt x="31" y="0"/>
                    </a:lnTo>
                    <a:lnTo>
                      <a:pt x="31" y="5"/>
                    </a:lnTo>
                    <a:lnTo>
                      <a:pt x="29" y="5"/>
                    </a:lnTo>
                    <a:lnTo>
                      <a:pt x="27" y="5"/>
                    </a:lnTo>
                    <a:lnTo>
                      <a:pt x="25" y="5"/>
                    </a:lnTo>
                    <a:lnTo>
                      <a:pt x="23" y="5"/>
                    </a:lnTo>
                    <a:lnTo>
                      <a:pt x="21" y="5"/>
                    </a:lnTo>
                    <a:lnTo>
                      <a:pt x="19" y="6"/>
                    </a:lnTo>
                    <a:lnTo>
                      <a:pt x="17" y="6"/>
                    </a:lnTo>
                    <a:lnTo>
                      <a:pt x="16" y="6"/>
                    </a:lnTo>
                    <a:lnTo>
                      <a:pt x="14" y="6"/>
                    </a:lnTo>
                    <a:lnTo>
                      <a:pt x="12" y="6"/>
                    </a:lnTo>
                    <a:lnTo>
                      <a:pt x="10" y="6"/>
                    </a:lnTo>
                    <a:lnTo>
                      <a:pt x="8" y="6"/>
                    </a:lnTo>
                    <a:lnTo>
                      <a:pt x="6" y="6"/>
                    </a:lnTo>
                    <a:lnTo>
                      <a:pt x="4" y="6"/>
                    </a:lnTo>
                    <a:lnTo>
                      <a:pt x="2" y="7"/>
                    </a:lnTo>
                    <a:lnTo>
                      <a:pt x="0" y="7"/>
                    </a:lnTo>
                    <a:lnTo>
                      <a:pt x="0" y="1"/>
                    </a:lnTo>
                    <a:close/>
                  </a:path>
                </a:pathLst>
              </a:custGeom>
              <a:solidFill>
                <a:srgbClr val="282B3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1" name="Google Shape;361;p38"/>
              <p:cNvSpPr/>
              <p:nvPr/>
            </p:nvSpPr>
            <p:spPr>
              <a:xfrm>
                <a:off x="5372" y="3901"/>
                <a:ext cx="78" cy="16"/>
              </a:xfrm>
              <a:custGeom>
                <a:rect b="b" l="l" r="r" t="t"/>
                <a:pathLst>
                  <a:path extrusionOk="0" h="6" w="31">
                    <a:moveTo>
                      <a:pt x="0" y="2"/>
                    </a:moveTo>
                    <a:lnTo>
                      <a:pt x="2" y="1"/>
                    </a:lnTo>
                    <a:lnTo>
                      <a:pt x="4" y="1"/>
                    </a:lnTo>
                    <a:lnTo>
                      <a:pt x="6" y="1"/>
                    </a:lnTo>
                    <a:lnTo>
                      <a:pt x="8" y="1"/>
                    </a:lnTo>
                    <a:lnTo>
                      <a:pt x="10" y="1"/>
                    </a:lnTo>
                    <a:lnTo>
                      <a:pt x="12" y="1"/>
                    </a:lnTo>
                    <a:lnTo>
                      <a:pt x="14" y="1"/>
                    </a:lnTo>
                    <a:lnTo>
                      <a:pt x="16" y="1"/>
                    </a:lnTo>
                    <a:lnTo>
                      <a:pt x="17" y="1"/>
                    </a:lnTo>
                    <a:lnTo>
                      <a:pt x="19" y="0"/>
                    </a:lnTo>
                    <a:lnTo>
                      <a:pt x="23" y="0"/>
                    </a:lnTo>
                    <a:lnTo>
                      <a:pt x="25" y="0"/>
                    </a:lnTo>
                    <a:lnTo>
                      <a:pt x="27" y="0"/>
                    </a:lnTo>
                    <a:lnTo>
                      <a:pt x="31" y="0"/>
                    </a:lnTo>
                    <a:lnTo>
                      <a:pt x="31" y="5"/>
                    </a:lnTo>
                    <a:lnTo>
                      <a:pt x="27" y="5"/>
                    </a:lnTo>
                    <a:lnTo>
                      <a:pt x="25" y="5"/>
                    </a:lnTo>
                    <a:lnTo>
                      <a:pt x="23" y="5"/>
                    </a:lnTo>
                    <a:lnTo>
                      <a:pt x="21" y="5"/>
                    </a:lnTo>
                    <a:lnTo>
                      <a:pt x="19" y="5"/>
                    </a:lnTo>
                    <a:lnTo>
                      <a:pt x="17" y="5"/>
                    </a:lnTo>
                    <a:lnTo>
                      <a:pt x="16" y="5"/>
                    </a:lnTo>
                    <a:lnTo>
                      <a:pt x="12" y="5"/>
                    </a:lnTo>
                    <a:lnTo>
                      <a:pt x="10" y="6"/>
                    </a:lnTo>
                    <a:lnTo>
                      <a:pt x="8" y="6"/>
                    </a:lnTo>
                    <a:lnTo>
                      <a:pt x="6" y="6"/>
                    </a:lnTo>
                    <a:lnTo>
                      <a:pt x="4" y="6"/>
                    </a:lnTo>
                    <a:lnTo>
                      <a:pt x="2" y="6"/>
                    </a:lnTo>
                    <a:lnTo>
                      <a:pt x="0" y="6"/>
                    </a:lnTo>
                    <a:lnTo>
                      <a:pt x="0" y="2"/>
                    </a:lnTo>
                    <a:close/>
                  </a:path>
                </a:pathLst>
              </a:custGeom>
              <a:solidFill>
                <a:srgbClr val="00553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2" name="Google Shape;362;p38"/>
              <p:cNvSpPr/>
              <p:nvPr/>
            </p:nvSpPr>
            <p:spPr>
              <a:xfrm>
                <a:off x="5374" y="3904"/>
                <a:ext cx="73" cy="13"/>
              </a:xfrm>
              <a:custGeom>
                <a:rect b="b" l="l" r="r" t="t"/>
                <a:pathLst>
                  <a:path extrusionOk="0" h="5" w="29">
                    <a:moveTo>
                      <a:pt x="0" y="1"/>
                    </a:moveTo>
                    <a:lnTo>
                      <a:pt x="2" y="1"/>
                    </a:lnTo>
                    <a:lnTo>
                      <a:pt x="3" y="1"/>
                    </a:lnTo>
                    <a:lnTo>
                      <a:pt x="5" y="1"/>
                    </a:lnTo>
                    <a:lnTo>
                      <a:pt x="7" y="1"/>
                    </a:lnTo>
                    <a:lnTo>
                      <a:pt x="9" y="1"/>
                    </a:lnTo>
                    <a:lnTo>
                      <a:pt x="11" y="1"/>
                    </a:lnTo>
                    <a:lnTo>
                      <a:pt x="15" y="1"/>
                    </a:lnTo>
                    <a:lnTo>
                      <a:pt x="16" y="0"/>
                    </a:lnTo>
                    <a:lnTo>
                      <a:pt x="18" y="0"/>
                    </a:lnTo>
                    <a:lnTo>
                      <a:pt x="20" y="0"/>
                    </a:lnTo>
                    <a:lnTo>
                      <a:pt x="22" y="0"/>
                    </a:lnTo>
                    <a:lnTo>
                      <a:pt x="23" y="0"/>
                    </a:lnTo>
                    <a:lnTo>
                      <a:pt x="26" y="0"/>
                    </a:lnTo>
                    <a:lnTo>
                      <a:pt x="29" y="0"/>
                    </a:lnTo>
                    <a:lnTo>
                      <a:pt x="29" y="3"/>
                    </a:lnTo>
                    <a:lnTo>
                      <a:pt x="26" y="3"/>
                    </a:lnTo>
                    <a:lnTo>
                      <a:pt x="23" y="3"/>
                    </a:lnTo>
                    <a:lnTo>
                      <a:pt x="22" y="3"/>
                    </a:lnTo>
                    <a:lnTo>
                      <a:pt x="20" y="3"/>
                    </a:lnTo>
                    <a:lnTo>
                      <a:pt x="18" y="3"/>
                    </a:lnTo>
                    <a:lnTo>
                      <a:pt x="16" y="4"/>
                    </a:lnTo>
                    <a:lnTo>
                      <a:pt x="15" y="4"/>
                    </a:lnTo>
                    <a:lnTo>
                      <a:pt x="11" y="4"/>
                    </a:lnTo>
                    <a:lnTo>
                      <a:pt x="9" y="4"/>
                    </a:lnTo>
                    <a:lnTo>
                      <a:pt x="7" y="4"/>
                    </a:lnTo>
                    <a:lnTo>
                      <a:pt x="5" y="4"/>
                    </a:lnTo>
                    <a:lnTo>
                      <a:pt x="3" y="4"/>
                    </a:lnTo>
                    <a:lnTo>
                      <a:pt x="2" y="4"/>
                    </a:lnTo>
                    <a:lnTo>
                      <a:pt x="0" y="5"/>
                    </a:lnTo>
                    <a:lnTo>
                      <a:pt x="0" y="1"/>
                    </a:lnTo>
                    <a:close/>
                  </a:path>
                </a:pathLst>
              </a:custGeom>
              <a:solidFill>
                <a:srgbClr val="328F44">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3" name="Google Shape;363;p38"/>
              <p:cNvSpPr/>
              <p:nvPr/>
            </p:nvSpPr>
            <p:spPr>
              <a:xfrm>
                <a:off x="5374" y="3906"/>
                <a:ext cx="73" cy="8"/>
              </a:xfrm>
              <a:custGeom>
                <a:rect b="b" l="l" r="r" t="t"/>
                <a:pathLst>
                  <a:path extrusionOk="0" h="3" w="29">
                    <a:moveTo>
                      <a:pt x="0" y="2"/>
                    </a:moveTo>
                    <a:lnTo>
                      <a:pt x="2" y="1"/>
                    </a:lnTo>
                    <a:lnTo>
                      <a:pt x="4" y="1"/>
                    </a:lnTo>
                    <a:lnTo>
                      <a:pt x="6" y="1"/>
                    </a:lnTo>
                    <a:lnTo>
                      <a:pt x="7" y="1"/>
                    </a:lnTo>
                    <a:lnTo>
                      <a:pt x="9" y="1"/>
                    </a:lnTo>
                    <a:lnTo>
                      <a:pt x="11" y="1"/>
                    </a:lnTo>
                    <a:lnTo>
                      <a:pt x="13" y="1"/>
                    </a:lnTo>
                    <a:lnTo>
                      <a:pt x="14" y="1"/>
                    </a:lnTo>
                    <a:lnTo>
                      <a:pt x="16" y="0"/>
                    </a:lnTo>
                    <a:lnTo>
                      <a:pt x="18" y="0"/>
                    </a:lnTo>
                    <a:lnTo>
                      <a:pt x="20" y="0"/>
                    </a:lnTo>
                    <a:lnTo>
                      <a:pt x="21" y="0"/>
                    </a:lnTo>
                    <a:lnTo>
                      <a:pt x="23" y="0"/>
                    </a:lnTo>
                    <a:lnTo>
                      <a:pt x="29" y="0"/>
                    </a:lnTo>
                    <a:lnTo>
                      <a:pt x="29" y="1"/>
                    </a:lnTo>
                    <a:lnTo>
                      <a:pt x="25" y="1"/>
                    </a:lnTo>
                    <a:lnTo>
                      <a:pt x="23" y="1"/>
                    </a:lnTo>
                    <a:lnTo>
                      <a:pt x="21" y="1"/>
                    </a:lnTo>
                    <a:lnTo>
                      <a:pt x="18" y="1"/>
                    </a:lnTo>
                    <a:lnTo>
                      <a:pt x="16" y="1"/>
                    </a:lnTo>
                    <a:lnTo>
                      <a:pt x="14" y="1"/>
                    </a:lnTo>
                    <a:lnTo>
                      <a:pt x="13" y="1"/>
                    </a:lnTo>
                    <a:lnTo>
                      <a:pt x="11" y="2"/>
                    </a:lnTo>
                    <a:lnTo>
                      <a:pt x="9" y="2"/>
                    </a:lnTo>
                    <a:lnTo>
                      <a:pt x="7" y="2"/>
                    </a:lnTo>
                    <a:lnTo>
                      <a:pt x="6" y="2"/>
                    </a:lnTo>
                    <a:lnTo>
                      <a:pt x="4" y="2"/>
                    </a:lnTo>
                    <a:lnTo>
                      <a:pt x="2" y="2"/>
                    </a:lnTo>
                    <a:lnTo>
                      <a:pt x="0" y="3"/>
                    </a:lnTo>
                    <a:lnTo>
                      <a:pt x="0" y="2"/>
                    </a:lnTo>
                    <a:close/>
                  </a:path>
                </a:pathLst>
              </a:custGeom>
              <a:solidFill>
                <a:srgbClr val="D2E31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4" name="Google Shape;364;p38"/>
              <p:cNvSpPr/>
              <p:nvPr/>
            </p:nvSpPr>
            <p:spPr>
              <a:xfrm>
                <a:off x="5369" y="3901"/>
                <a:ext cx="1" cy="24"/>
              </a:xfrm>
              <a:custGeom>
                <a:rect b="b" l="l" r="r" t="t"/>
                <a:pathLst>
                  <a:path extrusionOk="0" h="9" w="1">
                    <a:moveTo>
                      <a:pt x="0" y="0"/>
                    </a:moveTo>
                    <a:lnTo>
                      <a:pt x="0" y="0"/>
                    </a:lnTo>
                    <a:lnTo>
                      <a:pt x="0" y="3"/>
                    </a:lnTo>
                    <a:lnTo>
                      <a:pt x="0" y="5"/>
                    </a:lnTo>
                    <a:lnTo>
                      <a:pt x="0" y="6"/>
                    </a:lnTo>
                    <a:lnTo>
                      <a:pt x="0" y="9"/>
                    </a:lnTo>
                    <a:lnTo>
                      <a:pt x="0" y="5"/>
                    </a:lnTo>
                    <a:lnTo>
                      <a:pt x="0" y="4"/>
                    </a:lnTo>
                    <a:lnTo>
                      <a:pt x="0" y="3"/>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38"/>
              <p:cNvSpPr/>
              <p:nvPr/>
            </p:nvSpPr>
            <p:spPr>
              <a:xfrm>
                <a:off x="5453" y="3895"/>
                <a:ext cx="2" cy="24"/>
              </a:xfrm>
              <a:custGeom>
                <a:rect b="b" l="l" r="r" t="t"/>
                <a:pathLst>
                  <a:path extrusionOk="0" h="9" w="1">
                    <a:moveTo>
                      <a:pt x="0" y="0"/>
                    </a:moveTo>
                    <a:lnTo>
                      <a:pt x="1" y="0"/>
                    </a:lnTo>
                    <a:lnTo>
                      <a:pt x="1" y="9"/>
                    </a:lnTo>
                    <a:lnTo>
                      <a:pt x="0" y="9"/>
                    </a:lnTo>
                    <a:lnTo>
                      <a:pt x="0" y="5"/>
                    </a:lnTo>
                    <a:lnTo>
                      <a:pt x="0" y="4"/>
                    </a:lnTo>
                    <a:lnTo>
                      <a:pt x="0" y="3"/>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38"/>
              <p:cNvSpPr/>
              <p:nvPr/>
            </p:nvSpPr>
            <p:spPr>
              <a:xfrm>
                <a:off x="5276" y="3932"/>
                <a:ext cx="184" cy="49"/>
              </a:xfrm>
              <a:custGeom>
                <a:rect b="b" l="l" r="r" t="t"/>
                <a:pathLst>
                  <a:path extrusionOk="0" h="18" w="73">
                    <a:moveTo>
                      <a:pt x="1" y="4"/>
                    </a:moveTo>
                    <a:lnTo>
                      <a:pt x="5" y="4"/>
                    </a:lnTo>
                    <a:lnTo>
                      <a:pt x="10" y="4"/>
                    </a:lnTo>
                    <a:lnTo>
                      <a:pt x="14" y="3"/>
                    </a:lnTo>
                    <a:lnTo>
                      <a:pt x="19" y="3"/>
                    </a:lnTo>
                    <a:lnTo>
                      <a:pt x="23" y="3"/>
                    </a:lnTo>
                    <a:lnTo>
                      <a:pt x="28" y="3"/>
                    </a:lnTo>
                    <a:lnTo>
                      <a:pt x="32" y="2"/>
                    </a:lnTo>
                    <a:lnTo>
                      <a:pt x="37" y="2"/>
                    </a:lnTo>
                    <a:lnTo>
                      <a:pt x="41" y="2"/>
                    </a:lnTo>
                    <a:lnTo>
                      <a:pt x="45" y="2"/>
                    </a:lnTo>
                    <a:lnTo>
                      <a:pt x="50" y="1"/>
                    </a:lnTo>
                    <a:lnTo>
                      <a:pt x="54" y="1"/>
                    </a:lnTo>
                    <a:lnTo>
                      <a:pt x="59" y="1"/>
                    </a:lnTo>
                    <a:lnTo>
                      <a:pt x="63" y="1"/>
                    </a:lnTo>
                    <a:lnTo>
                      <a:pt x="68" y="0"/>
                    </a:lnTo>
                    <a:lnTo>
                      <a:pt x="72" y="0"/>
                    </a:lnTo>
                    <a:lnTo>
                      <a:pt x="73" y="1"/>
                    </a:lnTo>
                    <a:lnTo>
                      <a:pt x="73" y="2"/>
                    </a:lnTo>
                    <a:lnTo>
                      <a:pt x="73" y="3"/>
                    </a:lnTo>
                    <a:lnTo>
                      <a:pt x="73" y="11"/>
                    </a:lnTo>
                    <a:lnTo>
                      <a:pt x="73" y="12"/>
                    </a:lnTo>
                    <a:lnTo>
                      <a:pt x="73" y="13"/>
                    </a:lnTo>
                    <a:lnTo>
                      <a:pt x="72" y="14"/>
                    </a:lnTo>
                    <a:lnTo>
                      <a:pt x="68" y="14"/>
                    </a:lnTo>
                    <a:lnTo>
                      <a:pt x="63" y="14"/>
                    </a:lnTo>
                    <a:lnTo>
                      <a:pt x="59" y="14"/>
                    </a:lnTo>
                    <a:lnTo>
                      <a:pt x="54" y="15"/>
                    </a:lnTo>
                    <a:lnTo>
                      <a:pt x="50" y="15"/>
                    </a:lnTo>
                    <a:lnTo>
                      <a:pt x="45" y="15"/>
                    </a:lnTo>
                    <a:lnTo>
                      <a:pt x="41" y="15"/>
                    </a:lnTo>
                    <a:lnTo>
                      <a:pt x="37" y="16"/>
                    </a:lnTo>
                    <a:lnTo>
                      <a:pt x="32" y="16"/>
                    </a:lnTo>
                    <a:lnTo>
                      <a:pt x="28" y="16"/>
                    </a:lnTo>
                    <a:lnTo>
                      <a:pt x="23" y="16"/>
                    </a:lnTo>
                    <a:lnTo>
                      <a:pt x="19" y="17"/>
                    </a:lnTo>
                    <a:lnTo>
                      <a:pt x="14" y="17"/>
                    </a:lnTo>
                    <a:lnTo>
                      <a:pt x="10" y="17"/>
                    </a:lnTo>
                    <a:lnTo>
                      <a:pt x="5" y="18"/>
                    </a:lnTo>
                    <a:lnTo>
                      <a:pt x="1" y="18"/>
                    </a:lnTo>
                    <a:lnTo>
                      <a:pt x="0" y="17"/>
                    </a:lnTo>
                    <a:lnTo>
                      <a:pt x="0" y="5"/>
                    </a:lnTo>
                    <a:lnTo>
                      <a:pt x="1" y="4"/>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38"/>
              <p:cNvSpPr/>
              <p:nvPr/>
            </p:nvSpPr>
            <p:spPr>
              <a:xfrm>
                <a:off x="5279" y="3938"/>
                <a:ext cx="182" cy="38"/>
              </a:xfrm>
              <a:custGeom>
                <a:rect b="b" l="l" r="r" t="t"/>
                <a:pathLst>
                  <a:path extrusionOk="0" h="14" w="72">
                    <a:moveTo>
                      <a:pt x="0" y="4"/>
                    </a:moveTo>
                    <a:lnTo>
                      <a:pt x="5" y="4"/>
                    </a:lnTo>
                    <a:lnTo>
                      <a:pt x="9" y="4"/>
                    </a:lnTo>
                    <a:lnTo>
                      <a:pt x="14" y="3"/>
                    </a:lnTo>
                    <a:lnTo>
                      <a:pt x="18" y="3"/>
                    </a:lnTo>
                    <a:lnTo>
                      <a:pt x="22" y="3"/>
                    </a:lnTo>
                    <a:lnTo>
                      <a:pt x="27" y="3"/>
                    </a:lnTo>
                    <a:lnTo>
                      <a:pt x="31" y="2"/>
                    </a:lnTo>
                    <a:lnTo>
                      <a:pt x="36" y="2"/>
                    </a:lnTo>
                    <a:lnTo>
                      <a:pt x="40" y="2"/>
                    </a:lnTo>
                    <a:lnTo>
                      <a:pt x="45" y="2"/>
                    </a:lnTo>
                    <a:lnTo>
                      <a:pt x="49" y="1"/>
                    </a:lnTo>
                    <a:lnTo>
                      <a:pt x="53" y="1"/>
                    </a:lnTo>
                    <a:lnTo>
                      <a:pt x="58" y="1"/>
                    </a:lnTo>
                    <a:lnTo>
                      <a:pt x="62" y="1"/>
                    </a:lnTo>
                    <a:lnTo>
                      <a:pt x="67" y="0"/>
                    </a:lnTo>
                    <a:lnTo>
                      <a:pt x="71" y="0"/>
                    </a:lnTo>
                    <a:lnTo>
                      <a:pt x="71" y="1"/>
                    </a:lnTo>
                    <a:lnTo>
                      <a:pt x="72" y="2"/>
                    </a:lnTo>
                    <a:lnTo>
                      <a:pt x="72" y="8"/>
                    </a:lnTo>
                    <a:lnTo>
                      <a:pt x="71" y="9"/>
                    </a:lnTo>
                    <a:lnTo>
                      <a:pt x="71" y="10"/>
                    </a:lnTo>
                    <a:lnTo>
                      <a:pt x="67" y="10"/>
                    </a:lnTo>
                    <a:lnTo>
                      <a:pt x="62" y="10"/>
                    </a:lnTo>
                    <a:lnTo>
                      <a:pt x="58" y="11"/>
                    </a:lnTo>
                    <a:lnTo>
                      <a:pt x="53" y="11"/>
                    </a:lnTo>
                    <a:lnTo>
                      <a:pt x="49" y="11"/>
                    </a:lnTo>
                    <a:lnTo>
                      <a:pt x="45" y="11"/>
                    </a:lnTo>
                    <a:lnTo>
                      <a:pt x="40" y="12"/>
                    </a:lnTo>
                    <a:lnTo>
                      <a:pt x="36" y="12"/>
                    </a:lnTo>
                    <a:lnTo>
                      <a:pt x="31" y="12"/>
                    </a:lnTo>
                    <a:lnTo>
                      <a:pt x="27" y="12"/>
                    </a:lnTo>
                    <a:lnTo>
                      <a:pt x="22" y="13"/>
                    </a:lnTo>
                    <a:lnTo>
                      <a:pt x="18" y="13"/>
                    </a:lnTo>
                    <a:lnTo>
                      <a:pt x="14" y="13"/>
                    </a:lnTo>
                    <a:lnTo>
                      <a:pt x="9" y="13"/>
                    </a:lnTo>
                    <a:lnTo>
                      <a:pt x="5" y="14"/>
                    </a:lnTo>
                    <a:lnTo>
                      <a:pt x="0" y="14"/>
                    </a:lnTo>
                    <a:lnTo>
                      <a:pt x="0" y="13"/>
                    </a:lnTo>
                    <a:lnTo>
                      <a:pt x="0" y="5"/>
                    </a:lnTo>
                    <a:lnTo>
                      <a:pt x="0" y="4"/>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8" name="Google Shape;368;p38"/>
              <p:cNvSpPr/>
              <p:nvPr/>
            </p:nvSpPr>
            <p:spPr>
              <a:xfrm>
                <a:off x="5281" y="3941"/>
                <a:ext cx="174" cy="32"/>
              </a:xfrm>
              <a:custGeom>
                <a:rect b="b" l="l" r="r" t="t"/>
                <a:pathLst>
                  <a:path extrusionOk="0" h="12" w="69">
                    <a:moveTo>
                      <a:pt x="0" y="4"/>
                    </a:moveTo>
                    <a:lnTo>
                      <a:pt x="5" y="4"/>
                    </a:lnTo>
                    <a:lnTo>
                      <a:pt x="9" y="4"/>
                    </a:lnTo>
                    <a:lnTo>
                      <a:pt x="13" y="3"/>
                    </a:lnTo>
                    <a:lnTo>
                      <a:pt x="18" y="3"/>
                    </a:lnTo>
                    <a:lnTo>
                      <a:pt x="22" y="3"/>
                    </a:lnTo>
                    <a:lnTo>
                      <a:pt x="26" y="3"/>
                    </a:lnTo>
                    <a:lnTo>
                      <a:pt x="30" y="2"/>
                    </a:lnTo>
                    <a:lnTo>
                      <a:pt x="35" y="2"/>
                    </a:lnTo>
                    <a:lnTo>
                      <a:pt x="39" y="2"/>
                    </a:lnTo>
                    <a:lnTo>
                      <a:pt x="43" y="2"/>
                    </a:lnTo>
                    <a:lnTo>
                      <a:pt x="47" y="1"/>
                    </a:lnTo>
                    <a:lnTo>
                      <a:pt x="52" y="1"/>
                    </a:lnTo>
                    <a:lnTo>
                      <a:pt x="56" y="1"/>
                    </a:lnTo>
                    <a:lnTo>
                      <a:pt x="60" y="1"/>
                    </a:lnTo>
                    <a:lnTo>
                      <a:pt x="64" y="0"/>
                    </a:lnTo>
                    <a:lnTo>
                      <a:pt x="68" y="0"/>
                    </a:lnTo>
                    <a:lnTo>
                      <a:pt x="69" y="1"/>
                    </a:lnTo>
                    <a:lnTo>
                      <a:pt x="69" y="2"/>
                    </a:lnTo>
                    <a:lnTo>
                      <a:pt x="69" y="6"/>
                    </a:lnTo>
                    <a:lnTo>
                      <a:pt x="69" y="7"/>
                    </a:lnTo>
                    <a:lnTo>
                      <a:pt x="68" y="8"/>
                    </a:lnTo>
                    <a:lnTo>
                      <a:pt x="64" y="8"/>
                    </a:lnTo>
                    <a:lnTo>
                      <a:pt x="60" y="8"/>
                    </a:lnTo>
                    <a:lnTo>
                      <a:pt x="56" y="8"/>
                    </a:lnTo>
                    <a:lnTo>
                      <a:pt x="52" y="9"/>
                    </a:lnTo>
                    <a:lnTo>
                      <a:pt x="47" y="9"/>
                    </a:lnTo>
                    <a:lnTo>
                      <a:pt x="43" y="9"/>
                    </a:lnTo>
                    <a:lnTo>
                      <a:pt x="39" y="9"/>
                    </a:lnTo>
                    <a:lnTo>
                      <a:pt x="35" y="10"/>
                    </a:lnTo>
                    <a:lnTo>
                      <a:pt x="30" y="10"/>
                    </a:lnTo>
                    <a:lnTo>
                      <a:pt x="26" y="10"/>
                    </a:lnTo>
                    <a:lnTo>
                      <a:pt x="22" y="10"/>
                    </a:lnTo>
                    <a:lnTo>
                      <a:pt x="18" y="11"/>
                    </a:lnTo>
                    <a:lnTo>
                      <a:pt x="13" y="11"/>
                    </a:lnTo>
                    <a:lnTo>
                      <a:pt x="9" y="11"/>
                    </a:lnTo>
                    <a:lnTo>
                      <a:pt x="5" y="11"/>
                    </a:lnTo>
                    <a:lnTo>
                      <a:pt x="0" y="12"/>
                    </a:lnTo>
                    <a:lnTo>
                      <a:pt x="0" y="11"/>
                    </a:lnTo>
                    <a:lnTo>
                      <a:pt x="0" y="10"/>
                    </a:lnTo>
                    <a:lnTo>
                      <a:pt x="0" y="6"/>
                    </a:lnTo>
                    <a:lnTo>
                      <a:pt x="0" y="5"/>
                    </a:lnTo>
                    <a:lnTo>
                      <a:pt x="0" y="4"/>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69" name="Google Shape;369;p38"/>
              <p:cNvSpPr/>
              <p:nvPr/>
            </p:nvSpPr>
            <p:spPr>
              <a:xfrm>
                <a:off x="5281" y="3943"/>
                <a:ext cx="174" cy="24"/>
              </a:xfrm>
              <a:custGeom>
                <a:rect b="b" l="l" r="r" t="t"/>
                <a:pathLst>
                  <a:path extrusionOk="0" h="9" w="69">
                    <a:moveTo>
                      <a:pt x="1" y="4"/>
                    </a:moveTo>
                    <a:lnTo>
                      <a:pt x="5" y="3"/>
                    </a:lnTo>
                    <a:lnTo>
                      <a:pt x="9" y="3"/>
                    </a:lnTo>
                    <a:lnTo>
                      <a:pt x="14" y="3"/>
                    </a:lnTo>
                    <a:lnTo>
                      <a:pt x="18" y="3"/>
                    </a:lnTo>
                    <a:lnTo>
                      <a:pt x="22" y="2"/>
                    </a:lnTo>
                    <a:lnTo>
                      <a:pt x="26" y="2"/>
                    </a:lnTo>
                    <a:lnTo>
                      <a:pt x="30" y="2"/>
                    </a:lnTo>
                    <a:lnTo>
                      <a:pt x="35" y="2"/>
                    </a:lnTo>
                    <a:lnTo>
                      <a:pt x="39" y="1"/>
                    </a:lnTo>
                    <a:lnTo>
                      <a:pt x="43" y="1"/>
                    </a:lnTo>
                    <a:lnTo>
                      <a:pt x="47" y="1"/>
                    </a:lnTo>
                    <a:lnTo>
                      <a:pt x="51" y="1"/>
                    </a:lnTo>
                    <a:lnTo>
                      <a:pt x="56" y="0"/>
                    </a:lnTo>
                    <a:lnTo>
                      <a:pt x="60" y="0"/>
                    </a:lnTo>
                    <a:lnTo>
                      <a:pt x="64" y="0"/>
                    </a:lnTo>
                    <a:lnTo>
                      <a:pt x="68" y="0"/>
                    </a:lnTo>
                    <a:lnTo>
                      <a:pt x="69" y="0"/>
                    </a:lnTo>
                    <a:lnTo>
                      <a:pt x="69" y="1"/>
                    </a:lnTo>
                    <a:lnTo>
                      <a:pt x="69" y="4"/>
                    </a:lnTo>
                    <a:lnTo>
                      <a:pt x="69" y="5"/>
                    </a:lnTo>
                    <a:lnTo>
                      <a:pt x="68" y="5"/>
                    </a:lnTo>
                    <a:lnTo>
                      <a:pt x="64" y="5"/>
                    </a:lnTo>
                    <a:lnTo>
                      <a:pt x="60" y="6"/>
                    </a:lnTo>
                    <a:lnTo>
                      <a:pt x="56" y="6"/>
                    </a:lnTo>
                    <a:lnTo>
                      <a:pt x="51" y="6"/>
                    </a:lnTo>
                    <a:lnTo>
                      <a:pt x="47" y="6"/>
                    </a:lnTo>
                    <a:lnTo>
                      <a:pt x="43" y="7"/>
                    </a:lnTo>
                    <a:lnTo>
                      <a:pt x="39" y="7"/>
                    </a:lnTo>
                    <a:lnTo>
                      <a:pt x="35" y="7"/>
                    </a:lnTo>
                    <a:lnTo>
                      <a:pt x="30" y="7"/>
                    </a:lnTo>
                    <a:lnTo>
                      <a:pt x="26" y="8"/>
                    </a:lnTo>
                    <a:lnTo>
                      <a:pt x="22" y="8"/>
                    </a:lnTo>
                    <a:lnTo>
                      <a:pt x="18" y="8"/>
                    </a:lnTo>
                    <a:lnTo>
                      <a:pt x="14" y="8"/>
                    </a:lnTo>
                    <a:lnTo>
                      <a:pt x="9" y="9"/>
                    </a:lnTo>
                    <a:lnTo>
                      <a:pt x="5" y="9"/>
                    </a:lnTo>
                    <a:lnTo>
                      <a:pt x="1" y="9"/>
                    </a:lnTo>
                    <a:lnTo>
                      <a:pt x="0" y="9"/>
                    </a:lnTo>
                    <a:lnTo>
                      <a:pt x="0" y="4"/>
                    </a:lnTo>
                    <a:lnTo>
                      <a:pt x="1" y="4"/>
                    </a:lnTo>
                    <a:close/>
                  </a:path>
                </a:pathLst>
              </a:custGeom>
              <a:solidFill>
                <a:srgbClr val="88B3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0" name="Google Shape;370;p38"/>
              <p:cNvSpPr/>
              <p:nvPr/>
            </p:nvSpPr>
            <p:spPr>
              <a:xfrm>
                <a:off x="5284" y="3943"/>
                <a:ext cx="172" cy="18"/>
              </a:xfrm>
              <a:custGeom>
                <a:rect b="b" l="l" r="r" t="t"/>
                <a:pathLst>
                  <a:path extrusionOk="0" h="7" w="68">
                    <a:moveTo>
                      <a:pt x="0" y="4"/>
                    </a:moveTo>
                    <a:lnTo>
                      <a:pt x="4" y="4"/>
                    </a:lnTo>
                    <a:lnTo>
                      <a:pt x="9" y="3"/>
                    </a:lnTo>
                    <a:lnTo>
                      <a:pt x="13" y="3"/>
                    </a:lnTo>
                    <a:lnTo>
                      <a:pt x="17" y="3"/>
                    </a:lnTo>
                    <a:lnTo>
                      <a:pt x="21" y="3"/>
                    </a:lnTo>
                    <a:lnTo>
                      <a:pt x="25" y="2"/>
                    </a:lnTo>
                    <a:lnTo>
                      <a:pt x="30" y="2"/>
                    </a:lnTo>
                    <a:lnTo>
                      <a:pt x="34" y="2"/>
                    </a:lnTo>
                    <a:lnTo>
                      <a:pt x="38" y="2"/>
                    </a:lnTo>
                    <a:lnTo>
                      <a:pt x="42" y="1"/>
                    </a:lnTo>
                    <a:lnTo>
                      <a:pt x="46" y="1"/>
                    </a:lnTo>
                    <a:lnTo>
                      <a:pt x="51" y="1"/>
                    </a:lnTo>
                    <a:lnTo>
                      <a:pt x="55" y="1"/>
                    </a:lnTo>
                    <a:lnTo>
                      <a:pt x="59" y="0"/>
                    </a:lnTo>
                    <a:lnTo>
                      <a:pt x="63" y="0"/>
                    </a:lnTo>
                    <a:lnTo>
                      <a:pt x="68" y="0"/>
                    </a:lnTo>
                    <a:lnTo>
                      <a:pt x="68" y="1"/>
                    </a:lnTo>
                    <a:lnTo>
                      <a:pt x="68" y="3"/>
                    </a:lnTo>
                    <a:lnTo>
                      <a:pt x="67" y="4"/>
                    </a:lnTo>
                    <a:lnTo>
                      <a:pt x="63" y="4"/>
                    </a:lnTo>
                    <a:lnTo>
                      <a:pt x="59" y="4"/>
                    </a:lnTo>
                    <a:lnTo>
                      <a:pt x="55" y="4"/>
                    </a:lnTo>
                    <a:lnTo>
                      <a:pt x="51" y="5"/>
                    </a:lnTo>
                    <a:lnTo>
                      <a:pt x="46" y="5"/>
                    </a:lnTo>
                    <a:lnTo>
                      <a:pt x="42" y="5"/>
                    </a:lnTo>
                    <a:lnTo>
                      <a:pt x="38" y="5"/>
                    </a:lnTo>
                    <a:lnTo>
                      <a:pt x="34" y="6"/>
                    </a:lnTo>
                    <a:lnTo>
                      <a:pt x="30" y="6"/>
                    </a:lnTo>
                    <a:lnTo>
                      <a:pt x="25" y="6"/>
                    </a:lnTo>
                    <a:lnTo>
                      <a:pt x="21" y="6"/>
                    </a:lnTo>
                    <a:lnTo>
                      <a:pt x="17" y="6"/>
                    </a:lnTo>
                    <a:lnTo>
                      <a:pt x="13" y="7"/>
                    </a:lnTo>
                    <a:lnTo>
                      <a:pt x="9" y="7"/>
                    </a:lnTo>
                    <a:lnTo>
                      <a:pt x="4" y="7"/>
                    </a:lnTo>
                    <a:lnTo>
                      <a:pt x="0" y="7"/>
                    </a:lnTo>
                    <a:lnTo>
                      <a:pt x="0" y="4"/>
                    </a:lnTo>
                    <a:close/>
                  </a:path>
                </a:pathLst>
              </a:custGeom>
              <a:solidFill>
                <a:srgbClr val="93BED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38"/>
              <p:cNvSpPr/>
              <p:nvPr/>
            </p:nvSpPr>
            <p:spPr>
              <a:xfrm>
                <a:off x="5284" y="3943"/>
                <a:ext cx="172" cy="14"/>
              </a:xfrm>
              <a:custGeom>
                <a:rect b="b" l="l" r="r" t="t"/>
                <a:pathLst>
                  <a:path extrusionOk="0" h="5" w="68">
                    <a:moveTo>
                      <a:pt x="0" y="4"/>
                    </a:moveTo>
                    <a:lnTo>
                      <a:pt x="5" y="4"/>
                    </a:lnTo>
                    <a:lnTo>
                      <a:pt x="9" y="4"/>
                    </a:lnTo>
                    <a:lnTo>
                      <a:pt x="13" y="3"/>
                    </a:lnTo>
                    <a:lnTo>
                      <a:pt x="17" y="3"/>
                    </a:lnTo>
                    <a:lnTo>
                      <a:pt x="21" y="3"/>
                    </a:lnTo>
                    <a:lnTo>
                      <a:pt x="25" y="3"/>
                    </a:lnTo>
                    <a:lnTo>
                      <a:pt x="30" y="3"/>
                    </a:lnTo>
                    <a:lnTo>
                      <a:pt x="34" y="2"/>
                    </a:lnTo>
                    <a:lnTo>
                      <a:pt x="38" y="2"/>
                    </a:lnTo>
                    <a:lnTo>
                      <a:pt x="42" y="2"/>
                    </a:lnTo>
                    <a:lnTo>
                      <a:pt x="46" y="2"/>
                    </a:lnTo>
                    <a:lnTo>
                      <a:pt x="50" y="1"/>
                    </a:lnTo>
                    <a:lnTo>
                      <a:pt x="55" y="1"/>
                    </a:lnTo>
                    <a:lnTo>
                      <a:pt x="59" y="1"/>
                    </a:lnTo>
                    <a:lnTo>
                      <a:pt x="63" y="1"/>
                    </a:lnTo>
                    <a:lnTo>
                      <a:pt x="67" y="0"/>
                    </a:lnTo>
                    <a:lnTo>
                      <a:pt x="68" y="1"/>
                    </a:lnTo>
                    <a:lnTo>
                      <a:pt x="67" y="2"/>
                    </a:lnTo>
                    <a:lnTo>
                      <a:pt x="63" y="2"/>
                    </a:lnTo>
                    <a:lnTo>
                      <a:pt x="59" y="2"/>
                    </a:lnTo>
                    <a:lnTo>
                      <a:pt x="55" y="2"/>
                    </a:lnTo>
                    <a:lnTo>
                      <a:pt x="50" y="3"/>
                    </a:lnTo>
                    <a:lnTo>
                      <a:pt x="46" y="3"/>
                    </a:lnTo>
                    <a:lnTo>
                      <a:pt x="42" y="3"/>
                    </a:lnTo>
                    <a:lnTo>
                      <a:pt x="38" y="3"/>
                    </a:lnTo>
                    <a:lnTo>
                      <a:pt x="34" y="3"/>
                    </a:lnTo>
                    <a:lnTo>
                      <a:pt x="30" y="4"/>
                    </a:lnTo>
                    <a:lnTo>
                      <a:pt x="25" y="4"/>
                    </a:lnTo>
                    <a:lnTo>
                      <a:pt x="21" y="4"/>
                    </a:lnTo>
                    <a:lnTo>
                      <a:pt x="17" y="4"/>
                    </a:lnTo>
                    <a:lnTo>
                      <a:pt x="13" y="5"/>
                    </a:lnTo>
                    <a:lnTo>
                      <a:pt x="9" y="5"/>
                    </a:lnTo>
                    <a:lnTo>
                      <a:pt x="5" y="5"/>
                    </a:lnTo>
                    <a:lnTo>
                      <a:pt x="0" y="5"/>
                    </a:lnTo>
                    <a:lnTo>
                      <a:pt x="0" y="4"/>
                    </a:lnTo>
                    <a:close/>
                  </a:path>
                </a:pathLst>
              </a:custGeom>
              <a:solidFill>
                <a:srgbClr val="ACCBD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2" name="Google Shape;372;p38"/>
              <p:cNvSpPr/>
              <p:nvPr/>
            </p:nvSpPr>
            <p:spPr>
              <a:xfrm>
                <a:off x="5372" y="3946"/>
                <a:ext cx="78" cy="19"/>
              </a:xfrm>
              <a:custGeom>
                <a:rect b="b" l="l" r="r" t="t"/>
                <a:pathLst>
                  <a:path extrusionOk="0" h="7" w="31">
                    <a:moveTo>
                      <a:pt x="0" y="1"/>
                    </a:moveTo>
                    <a:lnTo>
                      <a:pt x="2" y="1"/>
                    </a:lnTo>
                    <a:lnTo>
                      <a:pt x="4" y="1"/>
                    </a:lnTo>
                    <a:lnTo>
                      <a:pt x="6" y="1"/>
                    </a:lnTo>
                    <a:lnTo>
                      <a:pt x="8" y="1"/>
                    </a:lnTo>
                    <a:lnTo>
                      <a:pt x="10" y="1"/>
                    </a:lnTo>
                    <a:lnTo>
                      <a:pt x="12" y="1"/>
                    </a:lnTo>
                    <a:lnTo>
                      <a:pt x="16" y="1"/>
                    </a:lnTo>
                    <a:lnTo>
                      <a:pt x="17" y="0"/>
                    </a:lnTo>
                    <a:lnTo>
                      <a:pt x="19" y="0"/>
                    </a:lnTo>
                    <a:lnTo>
                      <a:pt x="21" y="0"/>
                    </a:lnTo>
                    <a:lnTo>
                      <a:pt x="23" y="0"/>
                    </a:lnTo>
                    <a:lnTo>
                      <a:pt x="25" y="0"/>
                    </a:lnTo>
                    <a:lnTo>
                      <a:pt x="27" y="0"/>
                    </a:lnTo>
                    <a:lnTo>
                      <a:pt x="31" y="0"/>
                    </a:lnTo>
                    <a:lnTo>
                      <a:pt x="31" y="4"/>
                    </a:lnTo>
                    <a:lnTo>
                      <a:pt x="31" y="5"/>
                    </a:lnTo>
                    <a:lnTo>
                      <a:pt x="27" y="5"/>
                    </a:lnTo>
                    <a:lnTo>
                      <a:pt x="25" y="5"/>
                    </a:lnTo>
                    <a:lnTo>
                      <a:pt x="23" y="5"/>
                    </a:lnTo>
                    <a:lnTo>
                      <a:pt x="21" y="5"/>
                    </a:lnTo>
                    <a:lnTo>
                      <a:pt x="19" y="6"/>
                    </a:lnTo>
                    <a:lnTo>
                      <a:pt x="17" y="6"/>
                    </a:lnTo>
                    <a:lnTo>
                      <a:pt x="16" y="6"/>
                    </a:lnTo>
                    <a:lnTo>
                      <a:pt x="12" y="6"/>
                    </a:lnTo>
                    <a:lnTo>
                      <a:pt x="10" y="6"/>
                    </a:lnTo>
                    <a:lnTo>
                      <a:pt x="8" y="6"/>
                    </a:lnTo>
                    <a:lnTo>
                      <a:pt x="6" y="6"/>
                    </a:lnTo>
                    <a:lnTo>
                      <a:pt x="4" y="6"/>
                    </a:lnTo>
                    <a:lnTo>
                      <a:pt x="2" y="7"/>
                    </a:lnTo>
                    <a:lnTo>
                      <a:pt x="0" y="7"/>
                    </a:lnTo>
                    <a:lnTo>
                      <a:pt x="0" y="1"/>
                    </a:lnTo>
                    <a:close/>
                  </a:path>
                </a:pathLst>
              </a:custGeom>
              <a:solidFill>
                <a:srgbClr val="282B3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3" name="Google Shape;373;p38"/>
              <p:cNvSpPr/>
              <p:nvPr/>
            </p:nvSpPr>
            <p:spPr>
              <a:xfrm>
                <a:off x="5372" y="3946"/>
                <a:ext cx="78" cy="15"/>
              </a:xfrm>
              <a:custGeom>
                <a:rect b="b" l="l" r="r" t="t"/>
                <a:pathLst>
                  <a:path extrusionOk="0" h="6" w="31">
                    <a:moveTo>
                      <a:pt x="0" y="2"/>
                    </a:moveTo>
                    <a:lnTo>
                      <a:pt x="2" y="2"/>
                    </a:lnTo>
                    <a:lnTo>
                      <a:pt x="4" y="2"/>
                    </a:lnTo>
                    <a:lnTo>
                      <a:pt x="6" y="1"/>
                    </a:lnTo>
                    <a:lnTo>
                      <a:pt x="8" y="1"/>
                    </a:lnTo>
                    <a:lnTo>
                      <a:pt x="10" y="1"/>
                    </a:lnTo>
                    <a:lnTo>
                      <a:pt x="12" y="1"/>
                    </a:lnTo>
                    <a:lnTo>
                      <a:pt x="14" y="1"/>
                    </a:lnTo>
                    <a:lnTo>
                      <a:pt x="16" y="1"/>
                    </a:lnTo>
                    <a:lnTo>
                      <a:pt x="17" y="1"/>
                    </a:lnTo>
                    <a:lnTo>
                      <a:pt x="19" y="1"/>
                    </a:lnTo>
                    <a:lnTo>
                      <a:pt x="21" y="1"/>
                    </a:lnTo>
                    <a:lnTo>
                      <a:pt x="23" y="1"/>
                    </a:lnTo>
                    <a:lnTo>
                      <a:pt x="25" y="0"/>
                    </a:lnTo>
                    <a:lnTo>
                      <a:pt x="27" y="0"/>
                    </a:lnTo>
                    <a:lnTo>
                      <a:pt x="29" y="0"/>
                    </a:lnTo>
                    <a:lnTo>
                      <a:pt x="31" y="0"/>
                    </a:lnTo>
                    <a:lnTo>
                      <a:pt x="31" y="4"/>
                    </a:lnTo>
                    <a:lnTo>
                      <a:pt x="29" y="4"/>
                    </a:lnTo>
                    <a:lnTo>
                      <a:pt x="27" y="5"/>
                    </a:lnTo>
                    <a:lnTo>
                      <a:pt x="25" y="5"/>
                    </a:lnTo>
                    <a:lnTo>
                      <a:pt x="23" y="5"/>
                    </a:lnTo>
                    <a:lnTo>
                      <a:pt x="21" y="5"/>
                    </a:lnTo>
                    <a:lnTo>
                      <a:pt x="19" y="5"/>
                    </a:lnTo>
                    <a:lnTo>
                      <a:pt x="17" y="5"/>
                    </a:lnTo>
                    <a:lnTo>
                      <a:pt x="16" y="5"/>
                    </a:lnTo>
                    <a:lnTo>
                      <a:pt x="14" y="5"/>
                    </a:lnTo>
                    <a:lnTo>
                      <a:pt x="12" y="5"/>
                    </a:lnTo>
                    <a:lnTo>
                      <a:pt x="10" y="6"/>
                    </a:lnTo>
                    <a:lnTo>
                      <a:pt x="8" y="6"/>
                    </a:lnTo>
                    <a:lnTo>
                      <a:pt x="6" y="6"/>
                    </a:lnTo>
                    <a:lnTo>
                      <a:pt x="4" y="6"/>
                    </a:lnTo>
                    <a:lnTo>
                      <a:pt x="2" y="6"/>
                    </a:lnTo>
                    <a:lnTo>
                      <a:pt x="0" y="6"/>
                    </a:lnTo>
                    <a:lnTo>
                      <a:pt x="0" y="2"/>
                    </a:lnTo>
                    <a:close/>
                  </a:path>
                </a:pathLst>
              </a:custGeom>
              <a:solidFill>
                <a:srgbClr val="52333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38"/>
              <p:cNvSpPr/>
              <p:nvPr/>
            </p:nvSpPr>
            <p:spPr>
              <a:xfrm>
                <a:off x="5374" y="3949"/>
                <a:ext cx="73" cy="11"/>
              </a:xfrm>
              <a:custGeom>
                <a:rect b="b" l="l" r="r" t="t"/>
                <a:pathLst>
                  <a:path extrusionOk="0" h="4" w="29">
                    <a:moveTo>
                      <a:pt x="0" y="2"/>
                    </a:moveTo>
                    <a:lnTo>
                      <a:pt x="2" y="1"/>
                    </a:lnTo>
                    <a:lnTo>
                      <a:pt x="3" y="1"/>
                    </a:lnTo>
                    <a:lnTo>
                      <a:pt x="5" y="1"/>
                    </a:lnTo>
                    <a:lnTo>
                      <a:pt x="7" y="1"/>
                    </a:lnTo>
                    <a:lnTo>
                      <a:pt x="9" y="1"/>
                    </a:lnTo>
                    <a:lnTo>
                      <a:pt x="11" y="1"/>
                    </a:lnTo>
                    <a:lnTo>
                      <a:pt x="13" y="1"/>
                    </a:lnTo>
                    <a:lnTo>
                      <a:pt x="15" y="1"/>
                    </a:lnTo>
                    <a:lnTo>
                      <a:pt x="16" y="1"/>
                    </a:lnTo>
                    <a:lnTo>
                      <a:pt x="18" y="0"/>
                    </a:lnTo>
                    <a:lnTo>
                      <a:pt x="22" y="0"/>
                    </a:lnTo>
                    <a:lnTo>
                      <a:pt x="24" y="0"/>
                    </a:lnTo>
                    <a:lnTo>
                      <a:pt x="26" y="0"/>
                    </a:lnTo>
                    <a:lnTo>
                      <a:pt x="29" y="0"/>
                    </a:lnTo>
                    <a:lnTo>
                      <a:pt x="29" y="3"/>
                    </a:lnTo>
                    <a:lnTo>
                      <a:pt x="27" y="3"/>
                    </a:lnTo>
                    <a:lnTo>
                      <a:pt x="26" y="3"/>
                    </a:lnTo>
                    <a:lnTo>
                      <a:pt x="24" y="3"/>
                    </a:lnTo>
                    <a:lnTo>
                      <a:pt x="22" y="3"/>
                    </a:lnTo>
                    <a:lnTo>
                      <a:pt x="20" y="3"/>
                    </a:lnTo>
                    <a:lnTo>
                      <a:pt x="18" y="3"/>
                    </a:lnTo>
                    <a:lnTo>
                      <a:pt x="16" y="3"/>
                    </a:lnTo>
                    <a:lnTo>
                      <a:pt x="15" y="4"/>
                    </a:lnTo>
                    <a:lnTo>
                      <a:pt x="13" y="4"/>
                    </a:lnTo>
                    <a:lnTo>
                      <a:pt x="11" y="4"/>
                    </a:lnTo>
                    <a:lnTo>
                      <a:pt x="9" y="4"/>
                    </a:lnTo>
                    <a:lnTo>
                      <a:pt x="7" y="4"/>
                    </a:lnTo>
                    <a:lnTo>
                      <a:pt x="5" y="4"/>
                    </a:lnTo>
                    <a:lnTo>
                      <a:pt x="3" y="4"/>
                    </a:lnTo>
                    <a:lnTo>
                      <a:pt x="2" y="4"/>
                    </a:lnTo>
                    <a:lnTo>
                      <a:pt x="0" y="4"/>
                    </a:lnTo>
                    <a:lnTo>
                      <a:pt x="0" y="2"/>
                    </a:lnTo>
                    <a:close/>
                  </a:path>
                </a:pathLst>
              </a:custGeom>
              <a:solidFill>
                <a:srgbClr val="93392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5" name="Google Shape;375;p38"/>
              <p:cNvSpPr/>
              <p:nvPr/>
            </p:nvSpPr>
            <p:spPr>
              <a:xfrm>
                <a:off x="5374" y="3951"/>
                <a:ext cx="73" cy="5"/>
              </a:xfrm>
              <a:custGeom>
                <a:rect b="b" l="l" r="r" t="t"/>
                <a:pathLst>
                  <a:path extrusionOk="0" h="2" w="29">
                    <a:moveTo>
                      <a:pt x="0" y="2"/>
                    </a:moveTo>
                    <a:lnTo>
                      <a:pt x="2" y="2"/>
                    </a:lnTo>
                    <a:lnTo>
                      <a:pt x="4" y="1"/>
                    </a:lnTo>
                    <a:lnTo>
                      <a:pt x="6" y="1"/>
                    </a:lnTo>
                    <a:lnTo>
                      <a:pt x="7" y="1"/>
                    </a:lnTo>
                    <a:lnTo>
                      <a:pt x="9" y="1"/>
                    </a:lnTo>
                    <a:lnTo>
                      <a:pt x="11" y="1"/>
                    </a:lnTo>
                    <a:lnTo>
                      <a:pt x="13" y="1"/>
                    </a:lnTo>
                    <a:lnTo>
                      <a:pt x="14" y="1"/>
                    </a:lnTo>
                    <a:lnTo>
                      <a:pt x="16" y="1"/>
                    </a:lnTo>
                    <a:lnTo>
                      <a:pt x="18" y="1"/>
                    </a:lnTo>
                    <a:lnTo>
                      <a:pt x="21" y="1"/>
                    </a:lnTo>
                    <a:lnTo>
                      <a:pt x="23" y="0"/>
                    </a:lnTo>
                    <a:lnTo>
                      <a:pt x="25" y="0"/>
                    </a:lnTo>
                    <a:lnTo>
                      <a:pt x="29" y="0"/>
                    </a:lnTo>
                    <a:lnTo>
                      <a:pt x="29" y="1"/>
                    </a:lnTo>
                    <a:lnTo>
                      <a:pt x="27" y="1"/>
                    </a:lnTo>
                    <a:lnTo>
                      <a:pt x="25" y="1"/>
                    </a:lnTo>
                    <a:lnTo>
                      <a:pt x="23" y="1"/>
                    </a:lnTo>
                    <a:lnTo>
                      <a:pt x="21" y="1"/>
                    </a:lnTo>
                    <a:lnTo>
                      <a:pt x="20" y="1"/>
                    </a:lnTo>
                    <a:lnTo>
                      <a:pt x="18" y="1"/>
                    </a:lnTo>
                    <a:lnTo>
                      <a:pt x="16" y="2"/>
                    </a:lnTo>
                    <a:lnTo>
                      <a:pt x="14" y="2"/>
                    </a:lnTo>
                    <a:lnTo>
                      <a:pt x="11" y="2"/>
                    </a:lnTo>
                    <a:lnTo>
                      <a:pt x="9" y="2"/>
                    </a:lnTo>
                    <a:lnTo>
                      <a:pt x="7" y="2"/>
                    </a:lnTo>
                    <a:lnTo>
                      <a:pt x="4" y="2"/>
                    </a:lnTo>
                    <a:lnTo>
                      <a:pt x="2" y="2"/>
                    </a:lnTo>
                    <a:lnTo>
                      <a:pt x="0" y="2"/>
                    </a:lnTo>
                    <a:close/>
                  </a:path>
                </a:pathLst>
              </a:custGeom>
              <a:solidFill>
                <a:srgbClr val="E4481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6" name="Google Shape;376;p38"/>
              <p:cNvSpPr/>
              <p:nvPr/>
            </p:nvSpPr>
            <p:spPr>
              <a:xfrm>
                <a:off x="5369" y="3946"/>
                <a:ext cx="1" cy="24"/>
              </a:xfrm>
              <a:custGeom>
                <a:rect b="b" l="l" r="r" t="t"/>
                <a:pathLst>
                  <a:path extrusionOk="0" h="9" w="1">
                    <a:moveTo>
                      <a:pt x="0" y="0"/>
                    </a:moveTo>
                    <a:lnTo>
                      <a:pt x="0" y="0"/>
                    </a:lnTo>
                    <a:lnTo>
                      <a:pt x="0" y="3"/>
                    </a:lnTo>
                    <a:lnTo>
                      <a:pt x="0" y="5"/>
                    </a:lnTo>
                    <a:lnTo>
                      <a:pt x="0" y="6"/>
                    </a:lnTo>
                    <a:lnTo>
                      <a:pt x="0" y="9"/>
                    </a:lnTo>
                    <a:lnTo>
                      <a:pt x="0" y="5"/>
                    </a:lnTo>
                    <a:lnTo>
                      <a:pt x="0" y="4"/>
                    </a:lnTo>
                    <a:lnTo>
                      <a:pt x="0" y="3"/>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7" name="Google Shape;377;p38"/>
              <p:cNvSpPr/>
              <p:nvPr/>
            </p:nvSpPr>
            <p:spPr>
              <a:xfrm>
                <a:off x="5453" y="3941"/>
                <a:ext cx="2" cy="24"/>
              </a:xfrm>
              <a:custGeom>
                <a:rect b="b" l="l" r="r" t="t"/>
                <a:pathLst>
                  <a:path extrusionOk="0" h="9" w="1">
                    <a:moveTo>
                      <a:pt x="0" y="0"/>
                    </a:moveTo>
                    <a:lnTo>
                      <a:pt x="1" y="0"/>
                    </a:lnTo>
                    <a:lnTo>
                      <a:pt x="1" y="9"/>
                    </a:lnTo>
                    <a:lnTo>
                      <a:pt x="0" y="9"/>
                    </a:lnTo>
                    <a:lnTo>
                      <a:pt x="0" y="6"/>
                    </a:lnTo>
                    <a:lnTo>
                      <a:pt x="0" y="5"/>
                    </a:lnTo>
                    <a:lnTo>
                      <a:pt x="0" y="3"/>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8" name="Google Shape;378;p38"/>
              <p:cNvSpPr/>
              <p:nvPr/>
            </p:nvSpPr>
            <p:spPr>
              <a:xfrm>
                <a:off x="5276" y="3999"/>
                <a:ext cx="184" cy="90"/>
              </a:xfrm>
              <a:custGeom>
                <a:rect b="b" l="l" r="r" t="t"/>
                <a:pathLst>
                  <a:path extrusionOk="0" h="34" w="73">
                    <a:moveTo>
                      <a:pt x="1" y="5"/>
                    </a:moveTo>
                    <a:lnTo>
                      <a:pt x="5" y="4"/>
                    </a:lnTo>
                    <a:lnTo>
                      <a:pt x="10" y="4"/>
                    </a:lnTo>
                    <a:lnTo>
                      <a:pt x="14" y="4"/>
                    </a:lnTo>
                    <a:lnTo>
                      <a:pt x="19" y="3"/>
                    </a:lnTo>
                    <a:lnTo>
                      <a:pt x="23" y="3"/>
                    </a:lnTo>
                    <a:lnTo>
                      <a:pt x="28" y="3"/>
                    </a:lnTo>
                    <a:lnTo>
                      <a:pt x="32" y="3"/>
                    </a:lnTo>
                    <a:lnTo>
                      <a:pt x="37" y="2"/>
                    </a:lnTo>
                    <a:lnTo>
                      <a:pt x="41" y="2"/>
                    </a:lnTo>
                    <a:lnTo>
                      <a:pt x="45" y="2"/>
                    </a:lnTo>
                    <a:lnTo>
                      <a:pt x="50" y="2"/>
                    </a:lnTo>
                    <a:lnTo>
                      <a:pt x="54" y="1"/>
                    </a:lnTo>
                    <a:lnTo>
                      <a:pt x="59" y="1"/>
                    </a:lnTo>
                    <a:lnTo>
                      <a:pt x="63" y="1"/>
                    </a:lnTo>
                    <a:lnTo>
                      <a:pt x="68" y="1"/>
                    </a:lnTo>
                    <a:lnTo>
                      <a:pt x="72" y="0"/>
                    </a:lnTo>
                    <a:lnTo>
                      <a:pt x="72" y="1"/>
                    </a:lnTo>
                    <a:lnTo>
                      <a:pt x="73" y="2"/>
                    </a:lnTo>
                    <a:lnTo>
                      <a:pt x="73" y="5"/>
                    </a:lnTo>
                    <a:lnTo>
                      <a:pt x="73" y="6"/>
                    </a:lnTo>
                    <a:lnTo>
                      <a:pt x="73" y="24"/>
                    </a:lnTo>
                    <a:lnTo>
                      <a:pt x="73" y="25"/>
                    </a:lnTo>
                    <a:lnTo>
                      <a:pt x="73" y="28"/>
                    </a:lnTo>
                    <a:lnTo>
                      <a:pt x="72" y="29"/>
                    </a:lnTo>
                    <a:lnTo>
                      <a:pt x="72" y="30"/>
                    </a:lnTo>
                    <a:lnTo>
                      <a:pt x="68" y="30"/>
                    </a:lnTo>
                    <a:lnTo>
                      <a:pt x="63" y="30"/>
                    </a:lnTo>
                    <a:lnTo>
                      <a:pt x="59" y="30"/>
                    </a:lnTo>
                    <a:lnTo>
                      <a:pt x="54" y="31"/>
                    </a:lnTo>
                    <a:lnTo>
                      <a:pt x="50" y="31"/>
                    </a:lnTo>
                    <a:lnTo>
                      <a:pt x="45" y="31"/>
                    </a:lnTo>
                    <a:lnTo>
                      <a:pt x="41" y="31"/>
                    </a:lnTo>
                    <a:lnTo>
                      <a:pt x="37" y="32"/>
                    </a:lnTo>
                    <a:lnTo>
                      <a:pt x="32" y="32"/>
                    </a:lnTo>
                    <a:lnTo>
                      <a:pt x="28" y="32"/>
                    </a:lnTo>
                    <a:lnTo>
                      <a:pt x="23" y="32"/>
                    </a:lnTo>
                    <a:lnTo>
                      <a:pt x="19" y="33"/>
                    </a:lnTo>
                    <a:lnTo>
                      <a:pt x="14" y="33"/>
                    </a:lnTo>
                    <a:lnTo>
                      <a:pt x="10" y="33"/>
                    </a:lnTo>
                    <a:lnTo>
                      <a:pt x="5" y="34"/>
                    </a:lnTo>
                    <a:lnTo>
                      <a:pt x="1" y="34"/>
                    </a:lnTo>
                    <a:lnTo>
                      <a:pt x="0" y="32"/>
                    </a:lnTo>
                    <a:lnTo>
                      <a:pt x="0" y="6"/>
                    </a:lnTo>
                    <a:lnTo>
                      <a:pt x="1" y="5"/>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9" name="Google Shape;379;p38"/>
              <p:cNvSpPr/>
              <p:nvPr/>
            </p:nvSpPr>
            <p:spPr>
              <a:xfrm>
                <a:off x="5279" y="4004"/>
                <a:ext cx="182" cy="82"/>
              </a:xfrm>
              <a:custGeom>
                <a:rect b="b" l="l" r="r" t="t"/>
                <a:pathLst>
                  <a:path extrusionOk="0" h="31" w="72">
                    <a:moveTo>
                      <a:pt x="0" y="4"/>
                    </a:moveTo>
                    <a:lnTo>
                      <a:pt x="5" y="3"/>
                    </a:lnTo>
                    <a:lnTo>
                      <a:pt x="9" y="3"/>
                    </a:lnTo>
                    <a:lnTo>
                      <a:pt x="14" y="3"/>
                    </a:lnTo>
                    <a:lnTo>
                      <a:pt x="18" y="3"/>
                    </a:lnTo>
                    <a:lnTo>
                      <a:pt x="22" y="2"/>
                    </a:lnTo>
                    <a:lnTo>
                      <a:pt x="27" y="2"/>
                    </a:lnTo>
                    <a:lnTo>
                      <a:pt x="31" y="2"/>
                    </a:lnTo>
                    <a:lnTo>
                      <a:pt x="36" y="2"/>
                    </a:lnTo>
                    <a:lnTo>
                      <a:pt x="40" y="1"/>
                    </a:lnTo>
                    <a:lnTo>
                      <a:pt x="45" y="1"/>
                    </a:lnTo>
                    <a:lnTo>
                      <a:pt x="49" y="1"/>
                    </a:lnTo>
                    <a:lnTo>
                      <a:pt x="53" y="1"/>
                    </a:lnTo>
                    <a:lnTo>
                      <a:pt x="58" y="0"/>
                    </a:lnTo>
                    <a:lnTo>
                      <a:pt x="62" y="0"/>
                    </a:lnTo>
                    <a:lnTo>
                      <a:pt x="67" y="0"/>
                    </a:lnTo>
                    <a:lnTo>
                      <a:pt x="71" y="0"/>
                    </a:lnTo>
                    <a:lnTo>
                      <a:pt x="71" y="1"/>
                    </a:lnTo>
                    <a:lnTo>
                      <a:pt x="71" y="2"/>
                    </a:lnTo>
                    <a:lnTo>
                      <a:pt x="72" y="3"/>
                    </a:lnTo>
                    <a:lnTo>
                      <a:pt x="72" y="4"/>
                    </a:lnTo>
                    <a:lnTo>
                      <a:pt x="72" y="5"/>
                    </a:lnTo>
                    <a:lnTo>
                      <a:pt x="72" y="21"/>
                    </a:lnTo>
                    <a:lnTo>
                      <a:pt x="72" y="22"/>
                    </a:lnTo>
                    <a:lnTo>
                      <a:pt x="72" y="23"/>
                    </a:lnTo>
                    <a:lnTo>
                      <a:pt x="71" y="24"/>
                    </a:lnTo>
                    <a:lnTo>
                      <a:pt x="71" y="25"/>
                    </a:lnTo>
                    <a:lnTo>
                      <a:pt x="71" y="26"/>
                    </a:lnTo>
                    <a:lnTo>
                      <a:pt x="71" y="27"/>
                    </a:lnTo>
                    <a:lnTo>
                      <a:pt x="67" y="27"/>
                    </a:lnTo>
                    <a:lnTo>
                      <a:pt x="62" y="27"/>
                    </a:lnTo>
                    <a:lnTo>
                      <a:pt x="58" y="27"/>
                    </a:lnTo>
                    <a:lnTo>
                      <a:pt x="53" y="28"/>
                    </a:lnTo>
                    <a:lnTo>
                      <a:pt x="49" y="28"/>
                    </a:lnTo>
                    <a:lnTo>
                      <a:pt x="45" y="28"/>
                    </a:lnTo>
                    <a:lnTo>
                      <a:pt x="40" y="28"/>
                    </a:lnTo>
                    <a:lnTo>
                      <a:pt x="36" y="29"/>
                    </a:lnTo>
                    <a:lnTo>
                      <a:pt x="31" y="29"/>
                    </a:lnTo>
                    <a:lnTo>
                      <a:pt x="27" y="29"/>
                    </a:lnTo>
                    <a:lnTo>
                      <a:pt x="22" y="29"/>
                    </a:lnTo>
                    <a:lnTo>
                      <a:pt x="18" y="30"/>
                    </a:lnTo>
                    <a:lnTo>
                      <a:pt x="14" y="30"/>
                    </a:lnTo>
                    <a:lnTo>
                      <a:pt x="9" y="30"/>
                    </a:lnTo>
                    <a:lnTo>
                      <a:pt x="5" y="30"/>
                    </a:lnTo>
                    <a:lnTo>
                      <a:pt x="0" y="31"/>
                    </a:lnTo>
                    <a:lnTo>
                      <a:pt x="0" y="30"/>
                    </a:lnTo>
                    <a:lnTo>
                      <a:pt x="0" y="29"/>
                    </a:lnTo>
                    <a:lnTo>
                      <a:pt x="0" y="5"/>
                    </a:lnTo>
                    <a:lnTo>
                      <a:pt x="0" y="4"/>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0" name="Google Shape;380;p38"/>
              <p:cNvSpPr/>
              <p:nvPr/>
            </p:nvSpPr>
            <p:spPr>
              <a:xfrm>
                <a:off x="5281" y="4007"/>
                <a:ext cx="174" cy="77"/>
              </a:xfrm>
              <a:custGeom>
                <a:rect b="b" l="l" r="r" t="t"/>
                <a:pathLst>
                  <a:path extrusionOk="0" h="29" w="69">
                    <a:moveTo>
                      <a:pt x="0" y="4"/>
                    </a:moveTo>
                    <a:lnTo>
                      <a:pt x="5" y="3"/>
                    </a:lnTo>
                    <a:lnTo>
                      <a:pt x="9" y="3"/>
                    </a:lnTo>
                    <a:lnTo>
                      <a:pt x="13" y="3"/>
                    </a:lnTo>
                    <a:lnTo>
                      <a:pt x="18" y="3"/>
                    </a:lnTo>
                    <a:lnTo>
                      <a:pt x="22" y="2"/>
                    </a:lnTo>
                    <a:lnTo>
                      <a:pt x="26" y="2"/>
                    </a:lnTo>
                    <a:lnTo>
                      <a:pt x="30" y="2"/>
                    </a:lnTo>
                    <a:lnTo>
                      <a:pt x="35" y="2"/>
                    </a:lnTo>
                    <a:lnTo>
                      <a:pt x="39" y="1"/>
                    </a:lnTo>
                    <a:lnTo>
                      <a:pt x="43" y="1"/>
                    </a:lnTo>
                    <a:lnTo>
                      <a:pt x="47" y="1"/>
                    </a:lnTo>
                    <a:lnTo>
                      <a:pt x="52" y="1"/>
                    </a:lnTo>
                    <a:lnTo>
                      <a:pt x="56" y="0"/>
                    </a:lnTo>
                    <a:lnTo>
                      <a:pt x="60" y="0"/>
                    </a:lnTo>
                    <a:lnTo>
                      <a:pt x="64" y="0"/>
                    </a:lnTo>
                    <a:lnTo>
                      <a:pt x="68" y="0"/>
                    </a:lnTo>
                    <a:lnTo>
                      <a:pt x="69" y="1"/>
                    </a:lnTo>
                    <a:lnTo>
                      <a:pt x="69" y="2"/>
                    </a:lnTo>
                    <a:lnTo>
                      <a:pt x="69" y="3"/>
                    </a:lnTo>
                    <a:lnTo>
                      <a:pt x="69" y="5"/>
                    </a:lnTo>
                    <a:lnTo>
                      <a:pt x="69" y="20"/>
                    </a:lnTo>
                    <a:lnTo>
                      <a:pt x="69" y="21"/>
                    </a:lnTo>
                    <a:lnTo>
                      <a:pt x="69" y="22"/>
                    </a:lnTo>
                    <a:lnTo>
                      <a:pt x="69" y="23"/>
                    </a:lnTo>
                    <a:lnTo>
                      <a:pt x="68" y="24"/>
                    </a:lnTo>
                    <a:lnTo>
                      <a:pt x="68" y="25"/>
                    </a:lnTo>
                    <a:lnTo>
                      <a:pt x="64" y="25"/>
                    </a:lnTo>
                    <a:lnTo>
                      <a:pt x="60" y="25"/>
                    </a:lnTo>
                    <a:lnTo>
                      <a:pt x="56" y="25"/>
                    </a:lnTo>
                    <a:lnTo>
                      <a:pt x="52" y="26"/>
                    </a:lnTo>
                    <a:lnTo>
                      <a:pt x="47" y="26"/>
                    </a:lnTo>
                    <a:lnTo>
                      <a:pt x="43" y="26"/>
                    </a:lnTo>
                    <a:lnTo>
                      <a:pt x="39" y="26"/>
                    </a:lnTo>
                    <a:lnTo>
                      <a:pt x="35" y="27"/>
                    </a:lnTo>
                    <a:lnTo>
                      <a:pt x="30" y="27"/>
                    </a:lnTo>
                    <a:lnTo>
                      <a:pt x="26" y="27"/>
                    </a:lnTo>
                    <a:lnTo>
                      <a:pt x="22" y="27"/>
                    </a:lnTo>
                    <a:lnTo>
                      <a:pt x="18" y="28"/>
                    </a:lnTo>
                    <a:lnTo>
                      <a:pt x="13" y="28"/>
                    </a:lnTo>
                    <a:lnTo>
                      <a:pt x="9" y="28"/>
                    </a:lnTo>
                    <a:lnTo>
                      <a:pt x="5" y="28"/>
                    </a:lnTo>
                    <a:lnTo>
                      <a:pt x="0" y="29"/>
                    </a:lnTo>
                    <a:lnTo>
                      <a:pt x="0" y="28"/>
                    </a:lnTo>
                    <a:lnTo>
                      <a:pt x="0" y="27"/>
                    </a:lnTo>
                    <a:lnTo>
                      <a:pt x="0" y="6"/>
                    </a:lnTo>
                    <a:lnTo>
                      <a:pt x="0" y="5"/>
                    </a:lnTo>
                    <a:lnTo>
                      <a:pt x="0" y="4"/>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1" name="Google Shape;381;p38"/>
              <p:cNvSpPr/>
              <p:nvPr/>
            </p:nvSpPr>
            <p:spPr>
              <a:xfrm>
                <a:off x="5281" y="4009"/>
                <a:ext cx="174" cy="62"/>
              </a:xfrm>
              <a:custGeom>
                <a:rect b="b" l="l" r="r" t="t"/>
                <a:pathLst>
                  <a:path extrusionOk="0" h="23" w="69">
                    <a:moveTo>
                      <a:pt x="1" y="4"/>
                    </a:moveTo>
                    <a:lnTo>
                      <a:pt x="5" y="3"/>
                    </a:lnTo>
                    <a:lnTo>
                      <a:pt x="9" y="3"/>
                    </a:lnTo>
                    <a:lnTo>
                      <a:pt x="14" y="3"/>
                    </a:lnTo>
                    <a:lnTo>
                      <a:pt x="18" y="3"/>
                    </a:lnTo>
                    <a:lnTo>
                      <a:pt x="22" y="2"/>
                    </a:lnTo>
                    <a:lnTo>
                      <a:pt x="26" y="2"/>
                    </a:lnTo>
                    <a:lnTo>
                      <a:pt x="30" y="2"/>
                    </a:lnTo>
                    <a:lnTo>
                      <a:pt x="35" y="2"/>
                    </a:lnTo>
                    <a:lnTo>
                      <a:pt x="39" y="1"/>
                    </a:lnTo>
                    <a:lnTo>
                      <a:pt x="43" y="1"/>
                    </a:lnTo>
                    <a:lnTo>
                      <a:pt x="47" y="1"/>
                    </a:lnTo>
                    <a:lnTo>
                      <a:pt x="51" y="1"/>
                    </a:lnTo>
                    <a:lnTo>
                      <a:pt x="56" y="0"/>
                    </a:lnTo>
                    <a:lnTo>
                      <a:pt x="60" y="0"/>
                    </a:lnTo>
                    <a:lnTo>
                      <a:pt x="64" y="0"/>
                    </a:lnTo>
                    <a:lnTo>
                      <a:pt x="68" y="0"/>
                    </a:lnTo>
                    <a:lnTo>
                      <a:pt x="69" y="1"/>
                    </a:lnTo>
                    <a:lnTo>
                      <a:pt x="69" y="2"/>
                    </a:lnTo>
                    <a:lnTo>
                      <a:pt x="69" y="3"/>
                    </a:lnTo>
                    <a:lnTo>
                      <a:pt x="69" y="15"/>
                    </a:lnTo>
                    <a:lnTo>
                      <a:pt x="69" y="16"/>
                    </a:lnTo>
                    <a:lnTo>
                      <a:pt x="69" y="18"/>
                    </a:lnTo>
                    <a:lnTo>
                      <a:pt x="68" y="18"/>
                    </a:lnTo>
                    <a:lnTo>
                      <a:pt x="68" y="19"/>
                    </a:lnTo>
                    <a:lnTo>
                      <a:pt x="64" y="19"/>
                    </a:lnTo>
                    <a:lnTo>
                      <a:pt x="60" y="19"/>
                    </a:lnTo>
                    <a:lnTo>
                      <a:pt x="56" y="20"/>
                    </a:lnTo>
                    <a:lnTo>
                      <a:pt x="51" y="20"/>
                    </a:lnTo>
                    <a:lnTo>
                      <a:pt x="47" y="20"/>
                    </a:lnTo>
                    <a:lnTo>
                      <a:pt x="43" y="20"/>
                    </a:lnTo>
                    <a:lnTo>
                      <a:pt x="39" y="21"/>
                    </a:lnTo>
                    <a:lnTo>
                      <a:pt x="35" y="21"/>
                    </a:lnTo>
                    <a:lnTo>
                      <a:pt x="30" y="21"/>
                    </a:lnTo>
                    <a:lnTo>
                      <a:pt x="26" y="21"/>
                    </a:lnTo>
                    <a:lnTo>
                      <a:pt x="22" y="22"/>
                    </a:lnTo>
                    <a:lnTo>
                      <a:pt x="18" y="22"/>
                    </a:lnTo>
                    <a:lnTo>
                      <a:pt x="14" y="22"/>
                    </a:lnTo>
                    <a:lnTo>
                      <a:pt x="9" y="22"/>
                    </a:lnTo>
                    <a:lnTo>
                      <a:pt x="5" y="23"/>
                    </a:lnTo>
                    <a:lnTo>
                      <a:pt x="1" y="23"/>
                    </a:lnTo>
                    <a:lnTo>
                      <a:pt x="0" y="23"/>
                    </a:lnTo>
                    <a:lnTo>
                      <a:pt x="0" y="22"/>
                    </a:lnTo>
                    <a:lnTo>
                      <a:pt x="0" y="5"/>
                    </a:lnTo>
                    <a:lnTo>
                      <a:pt x="0" y="4"/>
                    </a:lnTo>
                    <a:lnTo>
                      <a:pt x="1" y="4"/>
                    </a:lnTo>
                    <a:close/>
                  </a:path>
                </a:pathLst>
              </a:custGeom>
              <a:solidFill>
                <a:srgbClr val="8AB4D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2" name="Google Shape;382;p38"/>
              <p:cNvSpPr/>
              <p:nvPr/>
            </p:nvSpPr>
            <p:spPr>
              <a:xfrm>
                <a:off x="5284" y="4012"/>
                <a:ext cx="172" cy="42"/>
              </a:xfrm>
              <a:custGeom>
                <a:rect b="b" l="l" r="r" t="t"/>
                <a:pathLst>
                  <a:path extrusionOk="0" h="16" w="68">
                    <a:moveTo>
                      <a:pt x="0" y="4"/>
                    </a:moveTo>
                    <a:lnTo>
                      <a:pt x="4" y="4"/>
                    </a:lnTo>
                    <a:lnTo>
                      <a:pt x="9" y="3"/>
                    </a:lnTo>
                    <a:lnTo>
                      <a:pt x="13" y="3"/>
                    </a:lnTo>
                    <a:lnTo>
                      <a:pt x="17" y="3"/>
                    </a:lnTo>
                    <a:lnTo>
                      <a:pt x="21" y="3"/>
                    </a:lnTo>
                    <a:lnTo>
                      <a:pt x="25" y="2"/>
                    </a:lnTo>
                    <a:lnTo>
                      <a:pt x="30" y="2"/>
                    </a:lnTo>
                    <a:lnTo>
                      <a:pt x="34" y="2"/>
                    </a:lnTo>
                    <a:lnTo>
                      <a:pt x="38" y="1"/>
                    </a:lnTo>
                    <a:lnTo>
                      <a:pt x="42" y="1"/>
                    </a:lnTo>
                    <a:lnTo>
                      <a:pt x="46" y="1"/>
                    </a:lnTo>
                    <a:lnTo>
                      <a:pt x="51" y="1"/>
                    </a:lnTo>
                    <a:lnTo>
                      <a:pt x="55" y="0"/>
                    </a:lnTo>
                    <a:lnTo>
                      <a:pt x="59" y="0"/>
                    </a:lnTo>
                    <a:lnTo>
                      <a:pt x="63" y="0"/>
                    </a:lnTo>
                    <a:lnTo>
                      <a:pt x="67" y="0"/>
                    </a:lnTo>
                    <a:lnTo>
                      <a:pt x="68" y="0"/>
                    </a:lnTo>
                    <a:lnTo>
                      <a:pt x="68" y="1"/>
                    </a:lnTo>
                    <a:lnTo>
                      <a:pt x="68" y="2"/>
                    </a:lnTo>
                    <a:lnTo>
                      <a:pt x="68" y="10"/>
                    </a:lnTo>
                    <a:lnTo>
                      <a:pt x="68" y="11"/>
                    </a:lnTo>
                    <a:lnTo>
                      <a:pt x="67" y="12"/>
                    </a:lnTo>
                    <a:lnTo>
                      <a:pt x="63" y="12"/>
                    </a:lnTo>
                    <a:lnTo>
                      <a:pt x="59" y="13"/>
                    </a:lnTo>
                    <a:lnTo>
                      <a:pt x="55" y="13"/>
                    </a:lnTo>
                    <a:lnTo>
                      <a:pt x="51" y="13"/>
                    </a:lnTo>
                    <a:lnTo>
                      <a:pt x="46" y="13"/>
                    </a:lnTo>
                    <a:lnTo>
                      <a:pt x="42" y="14"/>
                    </a:lnTo>
                    <a:lnTo>
                      <a:pt x="38" y="14"/>
                    </a:lnTo>
                    <a:lnTo>
                      <a:pt x="34" y="14"/>
                    </a:lnTo>
                    <a:lnTo>
                      <a:pt x="30" y="14"/>
                    </a:lnTo>
                    <a:lnTo>
                      <a:pt x="25" y="15"/>
                    </a:lnTo>
                    <a:lnTo>
                      <a:pt x="21" y="15"/>
                    </a:lnTo>
                    <a:lnTo>
                      <a:pt x="17" y="15"/>
                    </a:lnTo>
                    <a:lnTo>
                      <a:pt x="13" y="15"/>
                    </a:lnTo>
                    <a:lnTo>
                      <a:pt x="9" y="16"/>
                    </a:lnTo>
                    <a:lnTo>
                      <a:pt x="4" y="16"/>
                    </a:lnTo>
                    <a:lnTo>
                      <a:pt x="0" y="16"/>
                    </a:lnTo>
                    <a:lnTo>
                      <a:pt x="0" y="14"/>
                    </a:lnTo>
                    <a:lnTo>
                      <a:pt x="0" y="6"/>
                    </a:lnTo>
                    <a:lnTo>
                      <a:pt x="0" y="5"/>
                    </a:lnTo>
                    <a:lnTo>
                      <a:pt x="0" y="4"/>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3" name="Google Shape;383;p38"/>
              <p:cNvSpPr/>
              <p:nvPr/>
            </p:nvSpPr>
            <p:spPr>
              <a:xfrm>
                <a:off x="5284" y="4015"/>
                <a:ext cx="172" cy="22"/>
              </a:xfrm>
              <a:custGeom>
                <a:rect b="b" l="l" r="r" t="t"/>
                <a:pathLst>
                  <a:path extrusionOk="0" h="8" w="68">
                    <a:moveTo>
                      <a:pt x="0" y="4"/>
                    </a:moveTo>
                    <a:lnTo>
                      <a:pt x="5" y="4"/>
                    </a:lnTo>
                    <a:lnTo>
                      <a:pt x="9" y="4"/>
                    </a:lnTo>
                    <a:lnTo>
                      <a:pt x="13" y="4"/>
                    </a:lnTo>
                    <a:lnTo>
                      <a:pt x="17" y="3"/>
                    </a:lnTo>
                    <a:lnTo>
                      <a:pt x="21" y="3"/>
                    </a:lnTo>
                    <a:lnTo>
                      <a:pt x="25" y="3"/>
                    </a:lnTo>
                    <a:lnTo>
                      <a:pt x="30" y="3"/>
                    </a:lnTo>
                    <a:lnTo>
                      <a:pt x="34" y="2"/>
                    </a:lnTo>
                    <a:lnTo>
                      <a:pt x="38" y="2"/>
                    </a:lnTo>
                    <a:lnTo>
                      <a:pt x="42" y="2"/>
                    </a:lnTo>
                    <a:lnTo>
                      <a:pt x="46" y="2"/>
                    </a:lnTo>
                    <a:lnTo>
                      <a:pt x="50" y="1"/>
                    </a:lnTo>
                    <a:lnTo>
                      <a:pt x="55" y="1"/>
                    </a:lnTo>
                    <a:lnTo>
                      <a:pt x="59" y="1"/>
                    </a:lnTo>
                    <a:lnTo>
                      <a:pt x="63" y="0"/>
                    </a:lnTo>
                    <a:lnTo>
                      <a:pt x="67" y="0"/>
                    </a:lnTo>
                    <a:lnTo>
                      <a:pt x="68" y="1"/>
                    </a:lnTo>
                    <a:lnTo>
                      <a:pt x="68" y="3"/>
                    </a:lnTo>
                    <a:lnTo>
                      <a:pt x="67" y="4"/>
                    </a:lnTo>
                    <a:lnTo>
                      <a:pt x="63" y="4"/>
                    </a:lnTo>
                    <a:lnTo>
                      <a:pt x="59" y="4"/>
                    </a:lnTo>
                    <a:lnTo>
                      <a:pt x="55" y="5"/>
                    </a:lnTo>
                    <a:lnTo>
                      <a:pt x="50" y="5"/>
                    </a:lnTo>
                    <a:lnTo>
                      <a:pt x="46" y="5"/>
                    </a:lnTo>
                    <a:lnTo>
                      <a:pt x="42" y="5"/>
                    </a:lnTo>
                    <a:lnTo>
                      <a:pt x="38" y="6"/>
                    </a:lnTo>
                    <a:lnTo>
                      <a:pt x="34" y="6"/>
                    </a:lnTo>
                    <a:lnTo>
                      <a:pt x="30" y="6"/>
                    </a:lnTo>
                    <a:lnTo>
                      <a:pt x="25" y="6"/>
                    </a:lnTo>
                    <a:lnTo>
                      <a:pt x="21" y="7"/>
                    </a:lnTo>
                    <a:lnTo>
                      <a:pt x="17" y="7"/>
                    </a:lnTo>
                    <a:lnTo>
                      <a:pt x="13" y="7"/>
                    </a:lnTo>
                    <a:lnTo>
                      <a:pt x="9" y="8"/>
                    </a:lnTo>
                    <a:lnTo>
                      <a:pt x="5" y="8"/>
                    </a:lnTo>
                    <a:lnTo>
                      <a:pt x="0" y="8"/>
                    </a:lnTo>
                    <a:lnTo>
                      <a:pt x="0" y="7"/>
                    </a:lnTo>
                    <a:lnTo>
                      <a:pt x="0" y="5"/>
                    </a:lnTo>
                    <a:lnTo>
                      <a:pt x="0" y="4"/>
                    </a:lnTo>
                    <a:close/>
                  </a:path>
                </a:pathLst>
              </a:custGeom>
              <a:solidFill>
                <a:srgbClr val="AFD0D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38"/>
              <p:cNvSpPr/>
              <p:nvPr/>
            </p:nvSpPr>
            <p:spPr>
              <a:xfrm>
                <a:off x="5291" y="4015"/>
                <a:ext cx="155" cy="62"/>
              </a:xfrm>
              <a:custGeom>
                <a:rect b="b" l="l" r="r" t="t"/>
                <a:pathLst>
                  <a:path extrusionOk="0" h="23" w="61">
                    <a:moveTo>
                      <a:pt x="0" y="4"/>
                    </a:moveTo>
                    <a:lnTo>
                      <a:pt x="4" y="4"/>
                    </a:lnTo>
                    <a:lnTo>
                      <a:pt x="8" y="3"/>
                    </a:lnTo>
                    <a:lnTo>
                      <a:pt x="12" y="3"/>
                    </a:lnTo>
                    <a:lnTo>
                      <a:pt x="15" y="3"/>
                    </a:lnTo>
                    <a:lnTo>
                      <a:pt x="19" y="3"/>
                    </a:lnTo>
                    <a:lnTo>
                      <a:pt x="23" y="2"/>
                    </a:lnTo>
                    <a:lnTo>
                      <a:pt x="27" y="2"/>
                    </a:lnTo>
                    <a:lnTo>
                      <a:pt x="31" y="2"/>
                    </a:lnTo>
                    <a:lnTo>
                      <a:pt x="34" y="2"/>
                    </a:lnTo>
                    <a:lnTo>
                      <a:pt x="38" y="2"/>
                    </a:lnTo>
                    <a:lnTo>
                      <a:pt x="42" y="1"/>
                    </a:lnTo>
                    <a:lnTo>
                      <a:pt x="46" y="1"/>
                    </a:lnTo>
                    <a:lnTo>
                      <a:pt x="50" y="1"/>
                    </a:lnTo>
                    <a:lnTo>
                      <a:pt x="53" y="0"/>
                    </a:lnTo>
                    <a:lnTo>
                      <a:pt x="57" y="0"/>
                    </a:lnTo>
                    <a:lnTo>
                      <a:pt x="61" y="0"/>
                    </a:lnTo>
                    <a:lnTo>
                      <a:pt x="61" y="19"/>
                    </a:lnTo>
                    <a:lnTo>
                      <a:pt x="57" y="19"/>
                    </a:lnTo>
                    <a:lnTo>
                      <a:pt x="53" y="19"/>
                    </a:lnTo>
                    <a:lnTo>
                      <a:pt x="50" y="19"/>
                    </a:lnTo>
                    <a:lnTo>
                      <a:pt x="46" y="20"/>
                    </a:lnTo>
                    <a:lnTo>
                      <a:pt x="42" y="20"/>
                    </a:lnTo>
                    <a:lnTo>
                      <a:pt x="38" y="20"/>
                    </a:lnTo>
                    <a:lnTo>
                      <a:pt x="34" y="20"/>
                    </a:lnTo>
                    <a:lnTo>
                      <a:pt x="31" y="21"/>
                    </a:lnTo>
                    <a:lnTo>
                      <a:pt x="27" y="21"/>
                    </a:lnTo>
                    <a:lnTo>
                      <a:pt x="23" y="21"/>
                    </a:lnTo>
                    <a:lnTo>
                      <a:pt x="19" y="22"/>
                    </a:lnTo>
                    <a:lnTo>
                      <a:pt x="15" y="22"/>
                    </a:lnTo>
                    <a:lnTo>
                      <a:pt x="12" y="22"/>
                    </a:lnTo>
                    <a:lnTo>
                      <a:pt x="8" y="22"/>
                    </a:lnTo>
                    <a:lnTo>
                      <a:pt x="4" y="23"/>
                    </a:lnTo>
                    <a:lnTo>
                      <a:pt x="0" y="23"/>
                    </a:lnTo>
                    <a:lnTo>
                      <a:pt x="0" y="4"/>
                    </a:lnTo>
                    <a:close/>
                  </a:path>
                </a:pathLst>
              </a:custGeom>
              <a:solidFill>
                <a:srgbClr val="282B3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5" name="Google Shape;385;p38"/>
              <p:cNvSpPr/>
              <p:nvPr/>
            </p:nvSpPr>
            <p:spPr>
              <a:xfrm>
                <a:off x="5294" y="4020"/>
                <a:ext cx="152" cy="51"/>
              </a:xfrm>
              <a:custGeom>
                <a:rect b="b" l="l" r="r" t="t"/>
                <a:pathLst>
                  <a:path extrusionOk="0" h="19" w="60">
                    <a:moveTo>
                      <a:pt x="0" y="4"/>
                    </a:moveTo>
                    <a:lnTo>
                      <a:pt x="4" y="3"/>
                    </a:lnTo>
                    <a:lnTo>
                      <a:pt x="7" y="3"/>
                    </a:lnTo>
                    <a:lnTo>
                      <a:pt x="11" y="3"/>
                    </a:lnTo>
                    <a:lnTo>
                      <a:pt x="15" y="3"/>
                    </a:lnTo>
                    <a:lnTo>
                      <a:pt x="18" y="2"/>
                    </a:lnTo>
                    <a:lnTo>
                      <a:pt x="22" y="2"/>
                    </a:lnTo>
                    <a:lnTo>
                      <a:pt x="26" y="2"/>
                    </a:lnTo>
                    <a:lnTo>
                      <a:pt x="30" y="2"/>
                    </a:lnTo>
                    <a:lnTo>
                      <a:pt x="33" y="2"/>
                    </a:lnTo>
                    <a:lnTo>
                      <a:pt x="37" y="1"/>
                    </a:lnTo>
                    <a:lnTo>
                      <a:pt x="41" y="1"/>
                    </a:lnTo>
                    <a:lnTo>
                      <a:pt x="45" y="1"/>
                    </a:lnTo>
                    <a:lnTo>
                      <a:pt x="48" y="1"/>
                    </a:lnTo>
                    <a:lnTo>
                      <a:pt x="52" y="1"/>
                    </a:lnTo>
                    <a:lnTo>
                      <a:pt x="56" y="0"/>
                    </a:lnTo>
                    <a:lnTo>
                      <a:pt x="60" y="0"/>
                    </a:lnTo>
                    <a:lnTo>
                      <a:pt x="60" y="15"/>
                    </a:lnTo>
                    <a:lnTo>
                      <a:pt x="56" y="15"/>
                    </a:lnTo>
                    <a:lnTo>
                      <a:pt x="52" y="15"/>
                    </a:lnTo>
                    <a:lnTo>
                      <a:pt x="48" y="16"/>
                    </a:lnTo>
                    <a:lnTo>
                      <a:pt x="45" y="16"/>
                    </a:lnTo>
                    <a:lnTo>
                      <a:pt x="41" y="16"/>
                    </a:lnTo>
                    <a:lnTo>
                      <a:pt x="37" y="16"/>
                    </a:lnTo>
                    <a:lnTo>
                      <a:pt x="33" y="16"/>
                    </a:lnTo>
                    <a:lnTo>
                      <a:pt x="30" y="17"/>
                    </a:lnTo>
                    <a:lnTo>
                      <a:pt x="26" y="17"/>
                    </a:lnTo>
                    <a:lnTo>
                      <a:pt x="22" y="17"/>
                    </a:lnTo>
                    <a:lnTo>
                      <a:pt x="18" y="17"/>
                    </a:lnTo>
                    <a:lnTo>
                      <a:pt x="15" y="18"/>
                    </a:lnTo>
                    <a:lnTo>
                      <a:pt x="11" y="18"/>
                    </a:lnTo>
                    <a:lnTo>
                      <a:pt x="7" y="18"/>
                    </a:lnTo>
                    <a:lnTo>
                      <a:pt x="4" y="18"/>
                    </a:lnTo>
                    <a:lnTo>
                      <a:pt x="0" y="19"/>
                    </a:lnTo>
                    <a:lnTo>
                      <a:pt x="0" y="4"/>
                    </a:lnTo>
                    <a:close/>
                  </a:path>
                </a:pathLst>
              </a:custGeom>
              <a:solidFill>
                <a:srgbClr val="00553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6" name="Google Shape;386;p38"/>
              <p:cNvSpPr/>
              <p:nvPr/>
            </p:nvSpPr>
            <p:spPr>
              <a:xfrm>
                <a:off x="5296" y="4028"/>
                <a:ext cx="147" cy="34"/>
              </a:xfrm>
              <a:custGeom>
                <a:rect b="b" l="l" r="r" t="t"/>
                <a:pathLst>
                  <a:path extrusionOk="0" h="13" w="58">
                    <a:moveTo>
                      <a:pt x="0" y="3"/>
                    </a:moveTo>
                    <a:lnTo>
                      <a:pt x="3" y="3"/>
                    </a:lnTo>
                    <a:lnTo>
                      <a:pt x="7" y="3"/>
                    </a:lnTo>
                    <a:lnTo>
                      <a:pt x="10" y="3"/>
                    </a:lnTo>
                    <a:lnTo>
                      <a:pt x="14" y="2"/>
                    </a:lnTo>
                    <a:lnTo>
                      <a:pt x="18" y="2"/>
                    </a:lnTo>
                    <a:lnTo>
                      <a:pt x="22" y="2"/>
                    </a:lnTo>
                    <a:lnTo>
                      <a:pt x="25" y="1"/>
                    </a:lnTo>
                    <a:lnTo>
                      <a:pt x="29" y="1"/>
                    </a:lnTo>
                    <a:lnTo>
                      <a:pt x="32" y="1"/>
                    </a:lnTo>
                    <a:lnTo>
                      <a:pt x="36" y="1"/>
                    </a:lnTo>
                    <a:lnTo>
                      <a:pt x="40" y="0"/>
                    </a:lnTo>
                    <a:lnTo>
                      <a:pt x="43" y="0"/>
                    </a:lnTo>
                    <a:lnTo>
                      <a:pt x="47" y="0"/>
                    </a:lnTo>
                    <a:lnTo>
                      <a:pt x="51" y="0"/>
                    </a:lnTo>
                    <a:lnTo>
                      <a:pt x="54" y="0"/>
                    </a:lnTo>
                    <a:lnTo>
                      <a:pt x="58" y="0"/>
                    </a:lnTo>
                    <a:lnTo>
                      <a:pt x="58" y="10"/>
                    </a:lnTo>
                    <a:lnTo>
                      <a:pt x="54" y="10"/>
                    </a:lnTo>
                    <a:lnTo>
                      <a:pt x="51" y="10"/>
                    </a:lnTo>
                    <a:lnTo>
                      <a:pt x="47" y="10"/>
                    </a:lnTo>
                    <a:lnTo>
                      <a:pt x="43" y="10"/>
                    </a:lnTo>
                    <a:lnTo>
                      <a:pt x="40" y="11"/>
                    </a:lnTo>
                    <a:lnTo>
                      <a:pt x="36" y="11"/>
                    </a:lnTo>
                    <a:lnTo>
                      <a:pt x="32" y="11"/>
                    </a:lnTo>
                    <a:lnTo>
                      <a:pt x="29" y="11"/>
                    </a:lnTo>
                    <a:lnTo>
                      <a:pt x="25" y="12"/>
                    </a:lnTo>
                    <a:lnTo>
                      <a:pt x="22" y="12"/>
                    </a:lnTo>
                    <a:lnTo>
                      <a:pt x="18" y="12"/>
                    </a:lnTo>
                    <a:lnTo>
                      <a:pt x="14" y="12"/>
                    </a:lnTo>
                    <a:lnTo>
                      <a:pt x="10" y="12"/>
                    </a:lnTo>
                    <a:lnTo>
                      <a:pt x="7" y="13"/>
                    </a:lnTo>
                    <a:lnTo>
                      <a:pt x="3" y="13"/>
                    </a:lnTo>
                    <a:lnTo>
                      <a:pt x="0" y="13"/>
                    </a:lnTo>
                    <a:lnTo>
                      <a:pt x="0" y="3"/>
                    </a:lnTo>
                    <a:close/>
                  </a:path>
                </a:pathLst>
              </a:custGeom>
              <a:solidFill>
                <a:srgbClr val="008C4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38"/>
              <p:cNvSpPr/>
              <p:nvPr/>
            </p:nvSpPr>
            <p:spPr>
              <a:xfrm>
                <a:off x="4885" y="3999"/>
                <a:ext cx="290" cy="138"/>
              </a:xfrm>
              <a:custGeom>
                <a:rect b="b" l="l" r="r" t="t"/>
                <a:pathLst>
                  <a:path extrusionOk="0" h="52" w="115">
                    <a:moveTo>
                      <a:pt x="1" y="6"/>
                    </a:moveTo>
                    <a:lnTo>
                      <a:pt x="4" y="6"/>
                    </a:lnTo>
                    <a:lnTo>
                      <a:pt x="8" y="6"/>
                    </a:lnTo>
                    <a:lnTo>
                      <a:pt x="11" y="5"/>
                    </a:lnTo>
                    <a:lnTo>
                      <a:pt x="15" y="5"/>
                    </a:lnTo>
                    <a:lnTo>
                      <a:pt x="19" y="5"/>
                    </a:lnTo>
                    <a:lnTo>
                      <a:pt x="22" y="5"/>
                    </a:lnTo>
                    <a:lnTo>
                      <a:pt x="26" y="5"/>
                    </a:lnTo>
                    <a:lnTo>
                      <a:pt x="29" y="5"/>
                    </a:lnTo>
                    <a:lnTo>
                      <a:pt x="33" y="4"/>
                    </a:lnTo>
                    <a:lnTo>
                      <a:pt x="36" y="4"/>
                    </a:lnTo>
                    <a:lnTo>
                      <a:pt x="40" y="4"/>
                    </a:lnTo>
                    <a:lnTo>
                      <a:pt x="44" y="4"/>
                    </a:lnTo>
                    <a:lnTo>
                      <a:pt x="47" y="3"/>
                    </a:lnTo>
                    <a:lnTo>
                      <a:pt x="51" y="3"/>
                    </a:lnTo>
                    <a:lnTo>
                      <a:pt x="54" y="3"/>
                    </a:lnTo>
                    <a:lnTo>
                      <a:pt x="58" y="3"/>
                    </a:lnTo>
                    <a:lnTo>
                      <a:pt x="61" y="3"/>
                    </a:lnTo>
                    <a:lnTo>
                      <a:pt x="65" y="2"/>
                    </a:lnTo>
                    <a:lnTo>
                      <a:pt x="68" y="2"/>
                    </a:lnTo>
                    <a:lnTo>
                      <a:pt x="72" y="2"/>
                    </a:lnTo>
                    <a:lnTo>
                      <a:pt x="75" y="2"/>
                    </a:lnTo>
                    <a:lnTo>
                      <a:pt x="79" y="2"/>
                    </a:lnTo>
                    <a:lnTo>
                      <a:pt x="82" y="1"/>
                    </a:lnTo>
                    <a:lnTo>
                      <a:pt x="86" y="1"/>
                    </a:lnTo>
                    <a:lnTo>
                      <a:pt x="89" y="1"/>
                    </a:lnTo>
                    <a:lnTo>
                      <a:pt x="93" y="1"/>
                    </a:lnTo>
                    <a:lnTo>
                      <a:pt x="96" y="1"/>
                    </a:lnTo>
                    <a:lnTo>
                      <a:pt x="100" y="0"/>
                    </a:lnTo>
                    <a:lnTo>
                      <a:pt x="103" y="0"/>
                    </a:lnTo>
                    <a:lnTo>
                      <a:pt x="107" y="0"/>
                    </a:lnTo>
                    <a:lnTo>
                      <a:pt x="110" y="0"/>
                    </a:lnTo>
                    <a:lnTo>
                      <a:pt x="114" y="0"/>
                    </a:lnTo>
                    <a:lnTo>
                      <a:pt x="114" y="1"/>
                    </a:lnTo>
                    <a:lnTo>
                      <a:pt x="115" y="2"/>
                    </a:lnTo>
                    <a:lnTo>
                      <a:pt x="115" y="3"/>
                    </a:lnTo>
                    <a:lnTo>
                      <a:pt x="115" y="5"/>
                    </a:lnTo>
                    <a:lnTo>
                      <a:pt x="115" y="6"/>
                    </a:lnTo>
                    <a:lnTo>
                      <a:pt x="115" y="8"/>
                    </a:lnTo>
                    <a:lnTo>
                      <a:pt x="115" y="36"/>
                    </a:lnTo>
                    <a:lnTo>
                      <a:pt x="115" y="37"/>
                    </a:lnTo>
                    <a:lnTo>
                      <a:pt x="115" y="39"/>
                    </a:lnTo>
                    <a:lnTo>
                      <a:pt x="115" y="40"/>
                    </a:lnTo>
                    <a:lnTo>
                      <a:pt x="115" y="42"/>
                    </a:lnTo>
                    <a:lnTo>
                      <a:pt x="114" y="43"/>
                    </a:lnTo>
                    <a:lnTo>
                      <a:pt x="114" y="44"/>
                    </a:lnTo>
                    <a:lnTo>
                      <a:pt x="110" y="44"/>
                    </a:lnTo>
                    <a:lnTo>
                      <a:pt x="107" y="45"/>
                    </a:lnTo>
                    <a:lnTo>
                      <a:pt x="103" y="45"/>
                    </a:lnTo>
                    <a:lnTo>
                      <a:pt x="100" y="45"/>
                    </a:lnTo>
                    <a:lnTo>
                      <a:pt x="96" y="45"/>
                    </a:lnTo>
                    <a:lnTo>
                      <a:pt x="93" y="46"/>
                    </a:lnTo>
                    <a:lnTo>
                      <a:pt x="89" y="46"/>
                    </a:lnTo>
                    <a:lnTo>
                      <a:pt x="86" y="46"/>
                    </a:lnTo>
                    <a:lnTo>
                      <a:pt x="82" y="46"/>
                    </a:lnTo>
                    <a:lnTo>
                      <a:pt x="79" y="46"/>
                    </a:lnTo>
                    <a:lnTo>
                      <a:pt x="75" y="47"/>
                    </a:lnTo>
                    <a:lnTo>
                      <a:pt x="72" y="47"/>
                    </a:lnTo>
                    <a:lnTo>
                      <a:pt x="68" y="47"/>
                    </a:lnTo>
                    <a:lnTo>
                      <a:pt x="65" y="47"/>
                    </a:lnTo>
                    <a:lnTo>
                      <a:pt x="61" y="48"/>
                    </a:lnTo>
                    <a:lnTo>
                      <a:pt x="58" y="48"/>
                    </a:lnTo>
                    <a:lnTo>
                      <a:pt x="54" y="48"/>
                    </a:lnTo>
                    <a:lnTo>
                      <a:pt x="51" y="48"/>
                    </a:lnTo>
                    <a:lnTo>
                      <a:pt x="47" y="49"/>
                    </a:lnTo>
                    <a:lnTo>
                      <a:pt x="44" y="49"/>
                    </a:lnTo>
                    <a:lnTo>
                      <a:pt x="40" y="49"/>
                    </a:lnTo>
                    <a:lnTo>
                      <a:pt x="36" y="49"/>
                    </a:lnTo>
                    <a:lnTo>
                      <a:pt x="33" y="50"/>
                    </a:lnTo>
                    <a:lnTo>
                      <a:pt x="29" y="50"/>
                    </a:lnTo>
                    <a:lnTo>
                      <a:pt x="26" y="50"/>
                    </a:lnTo>
                    <a:lnTo>
                      <a:pt x="22" y="50"/>
                    </a:lnTo>
                    <a:lnTo>
                      <a:pt x="19" y="50"/>
                    </a:lnTo>
                    <a:lnTo>
                      <a:pt x="15" y="51"/>
                    </a:lnTo>
                    <a:lnTo>
                      <a:pt x="11" y="51"/>
                    </a:lnTo>
                    <a:lnTo>
                      <a:pt x="8" y="51"/>
                    </a:lnTo>
                    <a:lnTo>
                      <a:pt x="4" y="51"/>
                    </a:lnTo>
                    <a:lnTo>
                      <a:pt x="1" y="52"/>
                    </a:lnTo>
                    <a:lnTo>
                      <a:pt x="0" y="51"/>
                    </a:lnTo>
                    <a:lnTo>
                      <a:pt x="0" y="50"/>
                    </a:lnTo>
                    <a:lnTo>
                      <a:pt x="0" y="49"/>
                    </a:lnTo>
                    <a:lnTo>
                      <a:pt x="0" y="48"/>
                    </a:lnTo>
                    <a:lnTo>
                      <a:pt x="0" y="10"/>
                    </a:lnTo>
                    <a:lnTo>
                      <a:pt x="0" y="9"/>
                    </a:lnTo>
                    <a:lnTo>
                      <a:pt x="0" y="8"/>
                    </a:lnTo>
                    <a:lnTo>
                      <a:pt x="0" y="7"/>
                    </a:lnTo>
                    <a:lnTo>
                      <a:pt x="0" y="6"/>
                    </a:lnTo>
                    <a:lnTo>
                      <a:pt x="1" y="6"/>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8" name="Google Shape;388;p38"/>
              <p:cNvSpPr/>
              <p:nvPr/>
            </p:nvSpPr>
            <p:spPr>
              <a:xfrm>
                <a:off x="4887" y="4001"/>
                <a:ext cx="288" cy="130"/>
              </a:xfrm>
              <a:custGeom>
                <a:rect b="b" l="l" r="r" t="t"/>
                <a:pathLst>
                  <a:path extrusionOk="0" h="49" w="114">
                    <a:moveTo>
                      <a:pt x="0" y="7"/>
                    </a:moveTo>
                    <a:lnTo>
                      <a:pt x="4" y="7"/>
                    </a:lnTo>
                    <a:lnTo>
                      <a:pt x="7" y="6"/>
                    </a:lnTo>
                    <a:lnTo>
                      <a:pt x="11" y="6"/>
                    </a:lnTo>
                    <a:lnTo>
                      <a:pt x="15" y="6"/>
                    </a:lnTo>
                    <a:lnTo>
                      <a:pt x="18" y="6"/>
                    </a:lnTo>
                    <a:lnTo>
                      <a:pt x="22" y="5"/>
                    </a:lnTo>
                    <a:lnTo>
                      <a:pt x="25" y="5"/>
                    </a:lnTo>
                    <a:lnTo>
                      <a:pt x="29" y="5"/>
                    </a:lnTo>
                    <a:lnTo>
                      <a:pt x="32" y="5"/>
                    </a:lnTo>
                    <a:lnTo>
                      <a:pt x="36" y="5"/>
                    </a:lnTo>
                    <a:lnTo>
                      <a:pt x="39" y="4"/>
                    </a:lnTo>
                    <a:lnTo>
                      <a:pt x="43" y="4"/>
                    </a:lnTo>
                    <a:lnTo>
                      <a:pt x="46" y="4"/>
                    </a:lnTo>
                    <a:lnTo>
                      <a:pt x="50" y="4"/>
                    </a:lnTo>
                    <a:lnTo>
                      <a:pt x="54" y="3"/>
                    </a:lnTo>
                    <a:lnTo>
                      <a:pt x="57" y="3"/>
                    </a:lnTo>
                    <a:lnTo>
                      <a:pt x="61" y="3"/>
                    </a:lnTo>
                    <a:lnTo>
                      <a:pt x="64" y="3"/>
                    </a:lnTo>
                    <a:lnTo>
                      <a:pt x="67" y="3"/>
                    </a:lnTo>
                    <a:lnTo>
                      <a:pt x="71" y="3"/>
                    </a:lnTo>
                    <a:lnTo>
                      <a:pt x="74" y="2"/>
                    </a:lnTo>
                    <a:lnTo>
                      <a:pt x="78" y="2"/>
                    </a:lnTo>
                    <a:lnTo>
                      <a:pt x="81" y="2"/>
                    </a:lnTo>
                    <a:lnTo>
                      <a:pt x="85" y="2"/>
                    </a:lnTo>
                    <a:lnTo>
                      <a:pt x="88" y="2"/>
                    </a:lnTo>
                    <a:lnTo>
                      <a:pt x="92" y="1"/>
                    </a:lnTo>
                    <a:lnTo>
                      <a:pt x="95" y="1"/>
                    </a:lnTo>
                    <a:lnTo>
                      <a:pt x="99" y="1"/>
                    </a:lnTo>
                    <a:lnTo>
                      <a:pt x="102" y="1"/>
                    </a:lnTo>
                    <a:lnTo>
                      <a:pt x="106" y="1"/>
                    </a:lnTo>
                    <a:lnTo>
                      <a:pt x="109" y="0"/>
                    </a:lnTo>
                    <a:lnTo>
                      <a:pt x="113" y="0"/>
                    </a:lnTo>
                    <a:lnTo>
                      <a:pt x="113" y="1"/>
                    </a:lnTo>
                    <a:lnTo>
                      <a:pt x="113" y="2"/>
                    </a:lnTo>
                    <a:lnTo>
                      <a:pt x="113" y="3"/>
                    </a:lnTo>
                    <a:lnTo>
                      <a:pt x="113" y="4"/>
                    </a:lnTo>
                    <a:lnTo>
                      <a:pt x="114" y="5"/>
                    </a:lnTo>
                    <a:lnTo>
                      <a:pt x="114" y="7"/>
                    </a:lnTo>
                    <a:lnTo>
                      <a:pt x="114" y="8"/>
                    </a:lnTo>
                    <a:lnTo>
                      <a:pt x="114" y="34"/>
                    </a:lnTo>
                    <a:lnTo>
                      <a:pt x="114" y="35"/>
                    </a:lnTo>
                    <a:lnTo>
                      <a:pt x="114" y="37"/>
                    </a:lnTo>
                    <a:lnTo>
                      <a:pt x="113" y="38"/>
                    </a:lnTo>
                    <a:lnTo>
                      <a:pt x="113" y="39"/>
                    </a:lnTo>
                    <a:lnTo>
                      <a:pt x="113" y="40"/>
                    </a:lnTo>
                    <a:lnTo>
                      <a:pt x="113" y="41"/>
                    </a:lnTo>
                    <a:lnTo>
                      <a:pt x="113" y="42"/>
                    </a:lnTo>
                    <a:lnTo>
                      <a:pt x="109" y="42"/>
                    </a:lnTo>
                    <a:lnTo>
                      <a:pt x="106" y="42"/>
                    </a:lnTo>
                    <a:lnTo>
                      <a:pt x="102" y="42"/>
                    </a:lnTo>
                    <a:lnTo>
                      <a:pt x="99" y="43"/>
                    </a:lnTo>
                    <a:lnTo>
                      <a:pt x="95" y="43"/>
                    </a:lnTo>
                    <a:lnTo>
                      <a:pt x="92" y="43"/>
                    </a:lnTo>
                    <a:lnTo>
                      <a:pt x="88" y="43"/>
                    </a:lnTo>
                    <a:lnTo>
                      <a:pt x="85" y="43"/>
                    </a:lnTo>
                    <a:lnTo>
                      <a:pt x="81" y="44"/>
                    </a:lnTo>
                    <a:lnTo>
                      <a:pt x="78" y="44"/>
                    </a:lnTo>
                    <a:lnTo>
                      <a:pt x="74" y="44"/>
                    </a:lnTo>
                    <a:lnTo>
                      <a:pt x="71" y="44"/>
                    </a:lnTo>
                    <a:lnTo>
                      <a:pt x="67" y="44"/>
                    </a:lnTo>
                    <a:lnTo>
                      <a:pt x="64" y="45"/>
                    </a:lnTo>
                    <a:lnTo>
                      <a:pt x="61" y="45"/>
                    </a:lnTo>
                    <a:lnTo>
                      <a:pt x="57" y="45"/>
                    </a:lnTo>
                    <a:lnTo>
                      <a:pt x="54" y="45"/>
                    </a:lnTo>
                    <a:lnTo>
                      <a:pt x="50" y="46"/>
                    </a:lnTo>
                    <a:lnTo>
                      <a:pt x="46" y="46"/>
                    </a:lnTo>
                    <a:lnTo>
                      <a:pt x="43" y="46"/>
                    </a:lnTo>
                    <a:lnTo>
                      <a:pt x="39" y="46"/>
                    </a:lnTo>
                    <a:lnTo>
                      <a:pt x="36" y="47"/>
                    </a:lnTo>
                    <a:lnTo>
                      <a:pt x="32" y="47"/>
                    </a:lnTo>
                    <a:lnTo>
                      <a:pt x="29" y="47"/>
                    </a:lnTo>
                    <a:lnTo>
                      <a:pt x="25" y="47"/>
                    </a:lnTo>
                    <a:lnTo>
                      <a:pt x="22" y="48"/>
                    </a:lnTo>
                    <a:lnTo>
                      <a:pt x="18" y="48"/>
                    </a:lnTo>
                    <a:lnTo>
                      <a:pt x="15" y="48"/>
                    </a:lnTo>
                    <a:lnTo>
                      <a:pt x="11" y="48"/>
                    </a:lnTo>
                    <a:lnTo>
                      <a:pt x="7" y="49"/>
                    </a:lnTo>
                    <a:lnTo>
                      <a:pt x="4" y="49"/>
                    </a:lnTo>
                    <a:lnTo>
                      <a:pt x="0" y="49"/>
                    </a:lnTo>
                    <a:lnTo>
                      <a:pt x="0" y="48"/>
                    </a:lnTo>
                    <a:lnTo>
                      <a:pt x="0" y="47"/>
                    </a:lnTo>
                    <a:lnTo>
                      <a:pt x="0" y="45"/>
                    </a:lnTo>
                    <a:lnTo>
                      <a:pt x="0" y="10"/>
                    </a:lnTo>
                    <a:lnTo>
                      <a:pt x="0" y="9"/>
                    </a:lnTo>
                    <a:lnTo>
                      <a:pt x="0" y="8"/>
                    </a:lnTo>
                    <a:lnTo>
                      <a:pt x="0" y="7"/>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38"/>
              <p:cNvSpPr/>
              <p:nvPr/>
            </p:nvSpPr>
            <p:spPr>
              <a:xfrm>
                <a:off x="4890" y="4007"/>
                <a:ext cx="278" cy="119"/>
              </a:xfrm>
              <a:custGeom>
                <a:rect b="b" l="l" r="r" t="t"/>
                <a:pathLst>
                  <a:path extrusionOk="0" h="45" w="110">
                    <a:moveTo>
                      <a:pt x="1" y="6"/>
                    </a:moveTo>
                    <a:lnTo>
                      <a:pt x="8" y="6"/>
                    </a:lnTo>
                    <a:lnTo>
                      <a:pt x="15" y="6"/>
                    </a:lnTo>
                    <a:lnTo>
                      <a:pt x="22" y="5"/>
                    </a:lnTo>
                    <a:lnTo>
                      <a:pt x="29" y="5"/>
                    </a:lnTo>
                    <a:lnTo>
                      <a:pt x="35" y="4"/>
                    </a:lnTo>
                    <a:lnTo>
                      <a:pt x="42" y="4"/>
                    </a:lnTo>
                    <a:lnTo>
                      <a:pt x="49" y="3"/>
                    </a:lnTo>
                    <a:lnTo>
                      <a:pt x="56" y="3"/>
                    </a:lnTo>
                    <a:lnTo>
                      <a:pt x="62" y="3"/>
                    </a:lnTo>
                    <a:lnTo>
                      <a:pt x="69" y="2"/>
                    </a:lnTo>
                    <a:lnTo>
                      <a:pt x="76" y="2"/>
                    </a:lnTo>
                    <a:lnTo>
                      <a:pt x="82" y="2"/>
                    </a:lnTo>
                    <a:lnTo>
                      <a:pt x="89" y="1"/>
                    </a:lnTo>
                    <a:lnTo>
                      <a:pt x="96" y="1"/>
                    </a:lnTo>
                    <a:lnTo>
                      <a:pt x="102" y="0"/>
                    </a:lnTo>
                    <a:lnTo>
                      <a:pt x="109" y="0"/>
                    </a:lnTo>
                    <a:lnTo>
                      <a:pt x="109" y="1"/>
                    </a:lnTo>
                    <a:lnTo>
                      <a:pt x="110" y="2"/>
                    </a:lnTo>
                    <a:lnTo>
                      <a:pt x="110" y="3"/>
                    </a:lnTo>
                    <a:lnTo>
                      <a:pt x="110" y="5"/>
                    </a:lnTo>
                    <a:lnTo>
                      <a:pt x="110" y="6"/>
                    </a:lnTo>
                    <a:lnTo>
                      <a:pt x="110" y="7"/>
                    </a:lnTo>
                    <a:lnTo>
                      <a:pt x="110" y="31"/>
                    </a:lnTo>
                    <a:lnTo>
                      <a:pt x="110" y="32"/>
                    </a:lnTo>
                    <a:lnTo>
                      <a:pt x="110" y="34"/>
                    </a:lnTo>
                    <a:lnTo>
                      <a:pt x="110" y="35"/>
                    </a:lnTo>
                    <a:lnTo>
                      <a:pt x="110" y="36"/>
                    </a:lnTo>
                    <a:lnTo>
                      <a:pt x="109" y="37"/>
                    </a:lnTo>
                    <a:lnTo>
                      <a:pt x="109" y="38"/>
                    </a:lnTo>
                    <a:lnTo>
                      <a:pt x="102" y="39"/>
                    </a:lnTo>
                    <a:lnTo>
                      <a:pt x="96" y="39"/>
                    </a:lnTo>
                    <a:lnTo>
                      <a:pt x="89" y="39"/>
                    </a:lnTo>
                    <a:lnTo>
                      <a:pt x="82" y="40"/>
                    </a:lnTo>
                    <a:lnTo>
                      <a:pt x="76" y="40"/>
                    </a:lnTo>
                    <a:lnTo>
                      <a:pt x="69" y="41"/>
                    </a:lnTo>
                    <a:lnTo>
                      <a:pt x="62" y="41"/>
                    </a:lnTo>
                    <a:lnTo>
                      <a:pt x="56" y="42"/>
                    </a:lnTo>
                    <a:lnTo>
                      <a:pt x="49" y="42"/>
                    </a:lnTo>
                    <a:lnTo>
                      <a:pt x="42" y="43"/>
                    </a:lnTo>
                    <a:lnTo>
                      <a:pt x="35" y="43"/>
                    </a:lnTo>
                    <a:lnTo>
                      <a:pt x="29" y="43"/>
                    </a:lnTo>
                    <a:lnTo>
                      <a:pt x="22" y="44"/>
                    </a:lnTo>
                    <a:lnTo>
                      <a:pt x="15" y="44"/>
                    </a:lnTo>
                    <a:lnTo>
                      <a:pt x="8" y="45"/>
                    </a:lnTo>
                    <a:lnTo>
                      <a:pt x="1" y="45"/>
                    </a:lnTo>
                    <a:lnTo>
                      <a:pt x="1" y="44"/>
                    </a:lnTo>
                    <a:lnTo>
                      <a:pt x="1" y="43"/>
                    </a:lnTo>
                    <a:lnTo>
                      <a:pt x="0" y="42"/>
                    </a:lnTo>
                    <a:lnTo>
                      <a:pt x="0" y="10"/>
                    </a:lnTo>
                    <a:lnTo>
                      <a:pt x="1" y="9"/>
                    </a:lnTo>
                    <a:lnTo>
                      <a:pt x="1" y="8"/>
                    </a:lnTo>
                    <a:lnTo>
                      <a:pt x="1" y="7"/>
                    </a:lnTo>
                    <a:lnTo>
                      <a:pt x="1" y="6"/>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38"/>
              <p:cNvSpPr/>
              <p:nvPr/>
            </p:nvSpPr>
            <p:spPr>
              <a:xfrm>
                <a:off x="4892" y="4009"/>
                <a:ext cx="276" cy="109"/>
              </a:xfrm>
              <a:custGeom>
                <a:rect b="b" l="l" r="r" t="t"/>
                <a:pathLst>
                  <a:path extrusionOk="0" h="41" w="109">
                    <a:moveTo>
                      <a:pt x="0" y="6"/>
                    </a:moveTo>
                    <a:lnTo>
                      <a:pt x="7" y="6"/>
                    </a:lnTo>
                    <a:lnTo>
                      <a:pt x="14" y="5"/>
                    </a:lnTo>
                    <a:lnTo>
                      <a:pt x="21" y="5"/>
                    </a:lnTo>
                    <a:lnTo>
                      <a:pt x="28" y="4"/>
                    </a:lnTo>
                    <a:lnTo>
                      <a:pt x="34" y="4"/>
                    </a:lnTo>
                    <a:lnTo>
                      <a:pt x="41" y="4"/>
                    </a:lnTo>
                    <a:lnTo>
                      <a:pt x="48" y="3"/>
                    </a:lnTo>
                    <a:lnTo>
                      <a:pt x="55" y="3"/>
                    </a:lnTo>
                    <a:lnTo>
                      <a:pt x="61" y="2"/>
                    </a:lnTo>
                    <a:lnTo>
                      <a:pt x="68" y="2"/>
                    </a:lnTo>
                    <a:lnTo>
                      <a:pt x="75" y="2"/>
                    </a:lnTo>
                    <a:lnTo>
                      <a:pt x="81" y="1"/>
                    </a:lnTo>
                    <a:lnTo>
                      <a:pt x="88" y="1"/>
                    </a:lnTo>
                    <a:lnTo>
                      <a:pt x="95" y="0"/>
                    </a:lnTo>
                    <a:lnTo>
                      <a:pt x="101" y="0"/>
                    </a:lnTo>
                    <a:lnTo>
                      <a:pt x="108" y="0"/>
                    </a:lnTo>
                    <a:lnTo>
                      <a:pt x="109" y="2"/>
                    </a:lnTo>
                    <a:lnTo>
                      <a:pt x="109" y="4"/>
                    </a:lnTo>
                    <a:lnTo>
                      <a:pt x="109" y="5"/>
                    </a:lnTo>
                    <a:lnTo>
                      <a:pt x="109" y="6"/>
                    </a:lnTo>
                    <a:lnTo>
                      <a:pt x="109" y="28"/>
                    </a:lnTo>
                    <a:lnTo>
                      <a:pt x="109" y="29"/>
                    </a:lnTo>
                    <a:lnTo>
                      <a:pt x="109" y="30"/>
                    </a:lnTo>
                    <a:lnTo>
                      <a:pt x="109" y="31"/>
                    </a:lnTo>
                    <a:lnTo>
                      <a:pt x="109" y="32"/>
                    </a:lnTo>
                    <a:lnTo>
                      <a:pt x="108" y="34"/>
                    </a:lnTo>
                    <a:lnTo>
                      <a:pt x="101" y="35"/>
                    </a:lnTo>
                    <a:lnTo>
                      <a:pt x="95" y="35"/>
                    </a:lnTo>
                    <a:lnTo>
                      <a:pt x="88" y="35"/>
                    </a:lnTo>
                    <a:lnTo>
                      <a:pt x="81" y="36"/>
                    </a:lnTo>
                    <a:lnTo>
                      <a:pt x="75" y="36"/>
                    </a:lnTo>
                    <a:lnTo>
                      <a:pt x="68" y="37"/>
                    </a:lnTo>
                    <a:lnTo>
                      <a:pt x="61" y="37"/>
                    </a:lnTo>
                    <a:lnTo>
                      <a:pt x="55" y="38"/>
                    </a:lnTo>
                    <a:lnTo>
                      <a:pt x="48" y="38"/>
                    </a:lnTo>
                    <a:lnTo>
                      <a:pt x="41" y="39"/>
                    </a:lnTo>
                    <a:lnTo>
                      <a:pt x="34" y="39"/>
                    </a:lnTo>
                    <a:lnTo>
                      <a:pt x="28" y="40"/>
                    </a:lnTo>
                    <a:lnTo>
                      <a:pt x="21" y="40"/>
                    </a:lnTo>
                    <a:lnTo>
                      <a:pt x="14" y="40"/>
                    </a:lnTo>
                    <a:lnTo>
                      <a:pt x="7" y="41"/>
                    </a:lnTo>
                    <a:lnTo>
                      <a:pt x="0" y="41"/>
                    </a:lnTo>
                    <a:lnTo>
                      <a:pt x="0" y="39"/>
                    </a:lnTo>
                    <a:lnTo>
                      <a:pt x="0" y="38"/>
                    </a:lnTo>
                    <a:lnTo>
                      <a:pt x="0" y="9"/>
                    </a:lnTo>
                    <a:lnTo>
                      <a:pt x="0" y="8"/>
                    </a:lnTo>
                    <a:lnTo>
                      <a:pt x="0" y="6"/>
                    </a:lnTo>
                    <a:close/>
                  </a:path>
                </a:pathLst>
              </a:custGeom>
              <a:solidFill>
                <a:srgbClr val="88B3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1" name="Google Shape;391;p38"/>
              <p:cNvSpPr/>
              <p:nvPr/>
            </p:nvSpPr>
            <p:spPr>
              <a:xfrm>
                <a:off x="4892" y="4009"/>
                <a:ext cx="276" cy="101"/>
              </a:xfrm>
              <a:custGeom>
                <a:rect b="b" l="l" r="r" t="t"/>
                <a:pathLst>
                  <a:path extrusionOk="0" h="38" w="109">
                    <a:moveTo>
                      <a:pt x="1" y="7"/>
                    </a:moveTo>
                    <a:lnTo>
                      <a:pt x="7" y="6"/>
                    </a:lnTo>
                    <a:lnTo>
                      <a:pt x="14" y="6"/>
                    </a:lnTo>
                    <a:lnTo>
                      <a:pt x="21" y="5"/>
                    </a:lnTo>
                    <a:lnTo>
                      <a:pt x="28" y="5"/>
                    </a:lnTo>
                    <a:lnTo>
                      <a:pt x="35" y="5"/>
                    </a:lnTo>
                    <a:lnTo>
                      <a:pt x="41" y="4"/>
                    </a:lnTo>
                    <a:lnTo>
                      <a:pt x="48" y="4"/>
                    </a:lnTo>
                    <a:lnTo>
                      <a:pt x="55" y="4"/>
                    </a:lnTo>
                    <a:lnTo>
                      <a:pt x="61" y="3"/>
                    </a:lnTo>
                    <a:lnTo>
                      <a:pt x="68" y="3"/>
                    </a:lnTo>
                    <a:lnTo>
                      <a:pt x="75" y="2"/>
                    </a:lnTo>
                    <a:lnTo>
                      <a:pt x="81" y="2"/>
                    </a:lnTo>
                    <a:lnTo>
                      <a:pt x="88" y="1"/>
                    </a:lnTo>
                    <a:lnTo>
                      <a:pt x="95" y="1"/>
                    </a:lnTo>
                    <a:lnTo>
                      <a:pt x="101" y="1"/>
                    </a:lnTo>
                    <a:lnTo>
                      <a:pt x="108" y="0"/>
                    </a:lnTo>
                    <a:lnTo>
                      <a:pt x="108" y="1"/>
                    </a:lnTo>
                    <a:lnTo>
                      <a:pt x="109" y="2"/>
                    </a:lnTo>
                    <a:lnTo>
                      <a:pt x="109" y="3"/>
                    </a:lnTo>
                    <a:lnTo>
                      <a:pt x="109" y="4"/>
                    </a:lnTo>
                    <a:lnTo>
                      <a:pt x="109" y="5"/>
                    </a:lnTo>
                    <a:lnTo>
                      <a:pt x="109" y="6"/>
                    </a:lnTo>
                    <a:lnTo>
                      <a:pt x="109" y="25"/>
                    </a:lnTo>
                    <a:lnTo>
                      <a:pt x="109" y="26"/>
                    </a:lnTo>
                    <a:lnTo>
                      <a:pt x="109" y="27"/>
                    </a:lnTo>
                    <a:lnTo>
                      <a:pt x="109" y="28"/>
                    </a:lnTo>
                    <a:lnTo>
                      <a:pt x="109" y="29"/>
                    </a:lnTo>
                    <a:lnTo>
                      <a:pt x="108" y="30"/>
                    </a:lnTo>
                    <a:lnTo>
                      <a:pt x="108" y="31"/>
                    </a:lnTo>
                    <a:lnTo>
                      <a:pt x="101" y="31"/>
                    </a:lnTo>
                    <a:lnTo>
                      <a:pt x="95" y="32"/>
                    </a:lnTo>
                    <a:lnTo>
                      <a:pt x="88" y="32"/>
                    </a:lnTo>
                    <a:lnTo>
                      <a:pt x="81" y="33"/>
                    </a:lnTo>
                    <a:lnTo>
                      <a:pt x="75" y="33"/>
                    </a:lnTo>
                    <a:lnTo>
                      <a:pt x="68" y="33"/>
                    </a:lnTo>
                    <a:lnTo>
                      <a:pt x="61" y="34"/>
                    </a:lnTo>
                    <a:lnTo>
                      <a:pt x="55" y="34"/>
                    </a:lnTo>
                    <a:lnTo>
                      <a:pt x="48" y="35"/>
                    </a:lnTo>
                    <a:lnTo>
                      <a:pt x="41" y="35"/>
                    </a:lnTo>
                    <a:lnTo>
                      <a:pt x="35" y="35"/>
                    </a:lnTo>
                    <a:lnTo>
                      <a:pt x="28" y="36"/>
                    </a:lnTo>
                    <a:lnTo>
                      <a:pt x="21" y="36"/>
                    </a:lnTo>
                    <a:lnTo>
                      <a:pt x="14" y="37"/>
                    </a:lnTo>
                    <a:lnTo>
                      <a:pt x="7" y="37"/>
                    </a:lnTo>
                    <a:lnTo>
                      <a:pt x="1" y="38"/>
                    </a:lnTo>
                    <a:lnTo>
                      <a:pt x="0" y="37"/>
                    </a:lnTo>
                    <a:lnTo>
                      <a:pt x="0" y="36"/>
                    </a:lnTo>
                    <a:lnTo>
                      <a:pt x="0" y="35"/>
                    </a:lnTo>
                    <a:lnTo>
                      <a:pt x="0" y="9"/>
                    </a:lnTo>
                    <a:lnTo>
                      <a:pt x="0" y="8"/>
                    </a:lnTo>
                    <a:lnTo>
                      <a:pt x="0" y="7"/>
                    </a:lnTo>
                    <a:lnTo>
                      <a:pt x="1" y="7"/>
                    </a:lnTo>
                    <a:close/>
                  </a:path>
                </a:pathLst>
              </a:custGeom>
              <a:solidFill>
                <a:srgbClr val="90BAD4">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2" name="Google Shape;392;p38"/>
              <p:cNvSpPr/>
              <p:nvPr/>
            </p:nvSpPr>
            <p:spPr>
              <a:xfrm>
                <a:off x="4892" y="4012"/>
                <a:ext cx="276" cy="85"/>
              </a:xfrm>
              <a:custGeom>
                <a:rect b="b" l="l" r="r" t="t"/>
                <a:pathLst>
                  <a:path extrusionOk="0" h="32" w="109">
                    <a:moveTo>
                      <a:pt x="1" y="7"/>
                    </a:moveTo>
                    <a:lnTo>
                      <a:pt x="8" y="6"/>
                    </a:lnTo>
                    <a:lnTo>
                      <a:pt x="15" y="6"/>
                    </a:lnTo>
                    <a:lnTo>
                      <a:pt x="21" y="5"/>
                    </a:lnTo>
                    <a:lnTo>
                      <a:pt x="28" y="5"/>
                    </a:lnTo>
                    <a:lnTo>
                      <a:pt x="35" y="4"/>
                    </a:lnTo>
                    <a:lnTo>
                      <a:pt x="41" y="4"/>
                    </a:lnTo>
                    <a:lnTo>
                      <a:pt x="48" y="4"/>
                    </a:lnTo>
                    <a:lnTo>
                      <a:pt x="55" y="3"/>
                    </a:lnTo>
                    <a:lnTo>
                      <a:pt x="61" y="3"/>
                    </a:lnTo>
                    <a:lnTo>
                      <a:pt x="68" y="3"/>
                    </a:lnTo>
                    <a:lnTo>
                      <a:pt x="75" y="2"/>
                    </a:lnTo>
                    <a:lnTo>
                      <a:pt x="81" y="2"/>
                    </a:lnTo>
                    <a:lnTo>
                      <a:pt x="88" y="1"/>
                    </a:lnTo>
                    <a:lnTo>
                      <a:pt x="95" y="1"/>
                    </a:lnTo>
                    <a:lnTo>
                      <a:pt x="101" y="1"/>
                    </a:lnTo>
                    <a:lnTo>
                      <a:pt x="108" y="0"/>
                    </a:lnTo>
                    <a:lnTo>
                      <a:pt x="108" y="1"/>
                    </a:lnTo>
                    <a:lnTo>
                      <a:pt x="108" y="2"/>
                    </a:lnTo>
                    <a:lnTo>
                      <a:pt x="109" y="3"/>
                    </a:lnTo>
                    <a:lnTo>
                      <a:pt x="109" y="4"/>
                    </a:lnTo>
                    <a:lnTo>
                      <a:pt x="109" y="5"/>
                    </a:lnTo>
                    <a:lnTo>
                      <a:pt x="109" y="21"/>
                    </a:lnTo>
                    <a:lnTo>
                      <a:pt x="109" y="23"/>
                    </a:lnTo>
                    <a:lnTo>
                      <a:pt x="108" y="23"/>
                    </a:lnTo>
                    <a:lnTo>
                      <a:pt x="108" y="24"/>
                    </a:lnTo>
                    <a:lnTo>
                      <a:pt x="108" y="25"/>
                    </a:lnTo>
                    <a:lnTo>
                      <a:pt x="108" y="26"/>
                    </a:lnTo>
                    <a:lnTo>
                      <a:pt x="101" y="26"/>
                    </a:lnTo>
                    <a:lnTo>
                      <a:pt x="95" y="26"/>
                    </a:lnTo>
                    <a:lnTo>
                      <a:pt x="88" y="27"/>
                    </a:lnTo>
                    <a:lnTo>
                      <a:pt x="81" y="27"/>
                    </a:lnTo>
                    <a:lnTo>
                      <a:pt x="75" y="27"/>
                    </a:lnTo>
                    <a:lnTo>
                      <a:pt x="68" y="28"/>
                    </a:lnTo>
                    <a:lnTo>
                      <a:pt x="61" y="28"/>
                    </a:lnTo>
                    <a:lnTo>
                      <a:pt x="55" y="29"/>
                    </a:lnTo>
                    <a:lnTo>
                      <a:pt x="48" y="29"/>
                    </a:lnTo>
                    <a:lnTo>
                      <a:pt x="41" y="30"/>
                    </a:lnTo>
                    <a:lnTo>
                      <a:pt x="35" y="30"/>
                    </a:lnTo>
                    <a:lnTo>
                      <a:pt x="28" y="31"/>
                    </a:lnTo>
                    <a:lnTo>
                      <a:pt x="21" y="31"/>
                    </a:lnTo>
                    <a:lnTo>
                      <a:pt x="15" y="31"/>
                    </a:lnTo>
                    <a:lnTo>
                      <a:pt x="8" y="32"/>
                    </a:lnTo>
                    <a:lnTo>
                      <a:pt x="1" y="32"/>
                    </a:lnTo>
                    <a:lnTo>
                      <a:pt x="0" y="31"/>
                    </a:lnTo>
                    <a:lnTo>
                      <a:pt x="0" y="30"/>
                    </a:lnTo>
                    <a:lnTo>
                      <a:pt x="0" y="9"/>
                    </a:lnTo>
                    <a:lnTo>
                      <a:pt x="0" y="8"/>
                    </a:lnTo>
                    <a:lnTo>
                      <a:pt x="1" y="7"/>
                    </a:lnTo>
                    <a:close/>
                  </a:path>
                </a:pathLst>
              </a:custGeom>
              <a:solidFill>
                <a:srgbClr val="94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3" name="Google Shape;393;p38"/>
              <p:cNvSpPr/>
              <p:nvPr/>
            </p:nvSpPr>
            <p:spPr>
              <a:xfrm>
                <a:off x="4894" y="4017"/>
                <a:ext cx="273" cy="63"/>
              </a:xfrm>
              <a:custGeom>
                <a:rect b="b" l="l" r="r" t="t"/>
                <a:pathLst>
                  <a:path extrusionOk="0" h="24" w="108">
                    <a:moveTo>
                      <a:pt x="0" y="6"/>
                    </a:moveTo>
                    <a:lnTo>
                      <a:pt x="7" y="5"/>
                    </a:lnTo>
                    <a:lnTo>
                      <a:pt x="14" y="5"/>
                    </a:lnTo>
                    <a:lnTo>
                      <a:pt x="21" y="5"/>
                    </a:lnTo>
                    <a:lnTo>
                      <a:pt x="27" y="4"/>
                    </a:lnTo>
                    <a:lnTo>
                      <a:pt x="34" y="4"/>
                    </a:lnTo>
                    <a:lnTo>
                      <a:pt x="41" y="3"/>
                    </a:lnTo>
                    <a:lnTo>
                      <a:pt x="47" y="3"/>
                    </a:lnTo>
                    <a:lnTo>
                      <a:pt x="54" y="3"/>
                    </a:lnTo>
                    <a:lnTo>
                      <a:pt x="60" y="2"/>
                    </a:lnTo>
                    <a:lnTo>
                      <a:pt x="67" y="2"/>
                    </a:lnTo>
                    <a:lnTo>
                      <a:pt x="74" y="2"/>
                    </a:lnTo>
                    <a:lnTo>
                      <a:pt x="80" y="1"/>
                    </a:lnTo>
                    <a:lnTo>
                      <a:pt x="87" y="1"/>
                    </a:lnTo>
                    <a:lnTo>
                      <a:pt x="93" y="0"/>
                    </a:lnTo>
                    <a:lnTo>
                      <a:pt x="100" y="0"/>
                    </a:lnTo>
                    <a:lnTo>
                      <a:pt x="107" y="0"/>
                    </a:lnTo>
                    <a:lnTo>
                      <a:pt x="107" y="1"/>
                    </a:lnTo>
                    <a:lnTo>
                      <a:pt x="107" y="2"/>
                    </a:lnTo>
                    <a:lnTo>
                      <a:pt x="108" y="3"/>
                    </a:lnTo>
                    <a:lnTo>
                      <a:pt x="108" y="14"/>
                    </a:lnTo>
                    <a:lnTo>
                      <a:pt x="107" y="15"/>
                    </a:lnTo>
                    <a:lnTo>
                      <a:pt x="107" y="16"/>
                    </a:lnTo>
                    <a:lnTo>
                      <a:pt x="107" y="17"/>
                    </a:lnTo>
                    <a:lnTo>
                      <a:pt x="100" y="18"/>
                    </a:lnTo>
                    <a:lnTo>
                      <a:pt x="93" y="18"/>
                    </a:lnTo>
                    <a:lnTo>
                      <a:pt x="87" y="18"/>
                    </a:lnTo>
                    <a:lnTo>
                      <a:pt x="80" y="19"/>
                    </a:lnTo>
                    <a:lnTo>
                      <a:pt x="74" y="19"/>
                    </a:lnTo>
                    <a:lnTo>
                      <a:pt x="67" y="20"/>
                    </a:lnTo>
                    <a:lnTo>
                      <a:pt x="60" y="20"/>
                    </a:lnTo>
                    <a:lnTo>
                      <a:pt x="54" y="21"/>
                    </a:lnTo>
                    <a:lnTo>
                      <a:pt x="47" y="21"/>
                    </a:lnTo>
                    <a:lnTo>
                      <a:pt x="41" y="21"/>
                    </a:lnTo>
                    <a:lnTo>
                      <a:pt x="34" y="22"/>
                    </a:lnTo>
                    <a:lnTo>
                      <a:pt x="27" y="22"/>
                    </a:lnTo>
                    <a:lnTo>
                      <a:pt x="21" y="23"/>
                    </a:lnTo>
                    <a:lnTo>
                      <a:pt x="14" y="23"/>
                    </a:lnTo>
                    <a:lnTo>
                      <a:pt x="7" y="24"/>
                    </a:lnTo>
                    <a:lnTo>
                      <a:pt x="0" y="24"/>
                    </a:lnTo>
                    <a:lnTo>
                      <a:pt x="0" y="23"/>
                    </a:lnTo>
                    <a:lnTo>
                      <a:pt x="0" y="22"/>
                    </a:lnTo>
                    <a:lnTo>
                      <a:pt x="0" y="8"/>
                    </a:lnTo>
                    <a:lnTo>
                      <a:pt x="0" y="7"/>
                    </a:lnTo>
                    <a:lnTo>
                      <a:pt x="0" y="6"/>
                    </a:lnTo>
                    <a:close/>
                  </a:path>
                </a:pathLst>
              </a:custGeom>
              <a:solidFill>
                <a:srgbClr val="A0C3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4" name="Google Shape;394;p38"/>
              <p:cNvSpPr/>
              <p:nvPr/>
            </p:nvSpPr>
            <p:spPr>
              <a:xfrm>
                <a:off x="4894" y="4023"/>
                <a:ext cx="271" cy="32"/>
              </a:xfrm>
              <a:custGeom>
                <a:rect b="b" l="l" r="r" t="t"/>
                <a:pathLst>
                  <a:path extrusionOk="0" h="12" w="107">
                    <a:moveTo>
                      <a:pt x="1" y="6"/>
                    </a:moveTo>
                    <a:lnTo>
                      <a:pt x="7" y="6"/>
                    </a:lnTo>
                    <a:lnTo>
                      <a:pt x="14" y="5"/>
                    </a:lnTo>
                    <a:lnTo>
                      <a:pt x="21" y="5"/>
                    </a:lnTo>
                    <a:lnTo>
                      <a:pt x="28" y="5"/>
                    </a:lnTo>
                    <a:lnTo>
                      <a:pt x="34" y="4"/>
                    </a:lnTo>
                    <a:lnTo>
                      <a:pt x="41" y="4"/>
                    </a:lnTo>
                    <a:lnTo>
                      <a:pt x="48" y="3"/>
                    </a:lnTo>
                    <a:lnTo>
                      <a:pt x="54" y="3"/>
                    </a:lnTo>
                    <a:lnTo>
                      <a:pt x="61" y="2"/>
                    </a:lnTo>
                    <a:lnTo>
                      <a:pt x="67" y="2"/>
                    </a:lnTo>
                    <a:lnTo>
                      <a:pt x="74" y="2"/>
                    </a:lnTo>
                    <a:lnTo>
                      <a:pt x="80" y="1"/>
                    </a:lnTo>
                    <a:lnTo>
                      <a:pt x="87" y="1"/>
                    </a:lnTo>
                    <a:lnTo>
                      <a:pt x="93" y="1"/>
                    </a:lnTo>
                    <a:lnTo>
                      <a:pt x="100" y="0"/>
                    </a:lnTo>
                    <a:lnTo>
                      <a:pt x="107" y="0"/>
                    </a:lnTo>
                    <a:lnTo>
                      <a:pt x="107" y="1"/>
                    </a:lnTo>
                    <a:lnTo>
                      <a:pt x="107" y="4"/>
                    </a:lnTo>
                    <a:lnTo>
                      <a:pt x="107" y="5"/>
                    </a:lnTo>
                    <a:lnTo>
                      <a:pt x="100" y="6"/>
                    </a:lnTo>
                    <a:lnTo>
                      <a:pt x="93" y="6"/>
                    </a:lnTo>
                    <a:lnTo>
                      <a:pt x="87" y="6"/>
                    </a:lnTo>
                    <a:lnTo>
                      <a:pt x="80" y="7"/>
                    </a:lnTo>
                    <a:lnTo>
                      <a:pt x="74" y="7"/>
                    </a:lnTo>
                    <a:lnTo>
                      <a:pt x="67" y="7"/>
                    </a:lnTo>
                    <a:lnTo>
                      <a:pt x="61" y="8"/>
                    </a:lnTo>
                    <a:lnTo>
                      <a:pt x="54" y="8"/>
                    </a:lnTo>
                    <a:lnTo>
                      <a:pt x="48" y="9"/>
                    </a:lnTo>
                    <a:lnTo>
                      <a:pt x="41" y="9"/>
                    </a:lnTo>
                    <a:lnTo>
                      <a:pt x="34" y="9"/>
                    </a:lnTo>
                    <a:lnTo>
                      <a:pt x="28" y="10"/>
                    </a:lnTo>
                    <a:lnTo>
                      <a:pt x="21" y="10"/>
                    </a:lnTo>
                    <a:lnTo>
                      <a:pt x="14" y="11"/>
                    </a:lnTo>
                    <a:lnTo>
                      <a:pt x="7" y="11"/>
                    </a:lnTo>
                    <a:lnTo>
                      <a:pt x="1" y="12"/>
                    </a:lnTo>
                    <a:lnTo>
                      <a:pt x="0" y="11"/>
                    </a:lnTo>
                    <a:lnTo>
                      <a:pt x="0" y="6"/>
                    </a:lnTo>
                    <a:lnTo>
                      <a:pt x="1" y="6"/>
                    </a:lnTo>
                    <a:close/>
                  </a:path>
                </a:pathLst>
              </a:custGeom>
              <a:solidFill>
                <a:srgbClr val="AFD0D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5" name="Google Shape;395;p38"/>
              <p:cNvSpPr/>
              <p:nvPr/>
            </p:nvSpPr>
            <p:spPr>
              <a:xfrm>
                <a:off x="4910" y="4023"/>
                <a:ext cx="10" cy="101"/>
              </a:xfrm>
              <a:custGeom>
                <a:rect b="b" l="l" r="r" t="t"/>
                <a:pathLst>
                  <a:path extrusionOk="0" h="38" w="4">
                    <a:moveTo>
                      <a:pt x="0" y="1"/>
                    </a:moveTo>
                    <a:lnTo>
                      <a:pt x="1" y="0"/>
                    </a:lnTo>
                    <a:lnTo>
                      <a:pt x="4" y="0"/>
                    </a:lnTo>
                    <a:lnTo>
                      <a:pt x="4" y="38"/>
                    </a:lnTo>
                    <a:lnTo>
                      <a:pt x="3" y="38"/>
                    </a:lnTo>
                    <a:lnTo>
                      <a:pt x="2" y="38"/>
                    </a:lnTo>
                    <a:lnTo>
                      <a:pt x="0" y="38"/>
                    </a:lnTo>
                    <a:lnTo>
                      <a:pt x="0" y="1"/>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6" name="Google Shape;396;p38"/>
              <p:cNvSpPr/>
              <p:nvPr/>
            </p:nvSpPr>
            <p:spPr>
              <a:xfrm>
                <a:off x="4913" y="4028"/>
                <a:ext cx="5" cy="95"/>
              </a:xfrm>
              <a:custGeom>
                <a:rect b="b" l="l" r="r" t="t"/>
                <a:pathLst>
                  <a:path extrusionOk="0" h="36" w="2">
                    <a:moveTo>
                      <a:pt x="0" y="0"/>
                    </a:moveTo>
                    <a:lnTo>
                      <a:pt x="1" y="0"/>
                    </a:lnTo>
                    <a:lnTo>
                      <a:pt x="2" y="0"/>
                    </a:lnTo>
                    <a:lnTo>
                      <a:pt x="2" y="36"/>
                    </a:lnTo>
                    <a:lnTo>
                      <a:pt x="1" y="36"/>
                    </a:lnTo>
                    <a:lnTo>
                      <a:pt x="0" y="36"/>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7" name="Google Shape;397;p38"/>
              <p:cNvSpPr/>
              <p:nvPr/>
            </p:nvSpPr>
            <p:spPr>
              <a:xfrm>
                <a:off x="4933" y="4023"/>
                <a:ext cx="10" cy="101"/>
              </a:xfrm>
              <a:custGeom>
                <a:rect b="b" l="l" r="r" t="t"/>
                <a:pathLst>
                  <a:path extrusionOk="0" h="38" w="4">
                    <a:moveTo>
                      <a:pt x="0" y="0"/>
                    </a:moveTo>
                    <a:lnTo>
                      <a:pt x="1" y="0"/>
                    </a:lnTo>
                    <a:lnTo>
                      <a:pt x="4" y="0"/>
                    </a:lnTo>
                    <a:lnTo>
                      <a:pt x="4" y="38"/>
                    </a:lnTo>
                    <a:lnTo>
                      <a:pt x="2" y="38"/>
                    </a:lnTo>
                    <a:lnTo>
                      <a:pt x="1" y="38"/>
                    </a:lnTo>
                    <a:lnTo>
                      <a:pt x="0" y="38"/>
                    </a:lnTo>
                    <a:lnTo>
                      <a:pt x="0" y="0"/>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8" name="Google Shape;398;p38"/>
              <p:cNvSpPr/>
              <p:nvPr/>
            </p:nvSpPr>
            <p:spPr>
              <a:xfrm>
                <a:off x="4935" y="4025"/>
                <a:ext cx="5" cy="95"/>
              </a:xfrm>
              <a:custGeom>
                <a:rect b="b" l="l" r="r" t="t"/>
                <a:pathLst>
                  <a:path extrusionOk="0" h="36" w="2">
                    <a:moveTo>
                      <a:pt x="0" y="0"/>
                    </a:moveTo>
                    <a:lnTo>
                      <a:pt x="2" y="0"/>
                    </a:lnTo>
                    <a:lnTo>
                      <a:pt x="2" y="36"/>
                    </a:lnTo>
                    <a:lnTo>
                      <a:pt x="1" y="36"/>
                    </a:lnTo>
                    <a:lnTo>
                      <a:pt x="0" y="36"/>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99" name="Google Shape;399;p38"/>
              <p:cNvSpPr/>
              <p:nvPr/>
            </p:nvSpPr>
            <p:spPr>
              <a:xfrm>
                <a:off x="4955" y="4020"/>
                <a:ext cx="12" cy="101"/>
              </a:xfrm>
              <a:custGeom>
                <a:rect b="b" l="l" r="r" t="t"/>
                <a:pathLst>
                  <a:path extrusionOk="0" h="38" w="5">
                    <a:moveTo>
                      <a:pt x="0" y="1"/>
                    </a:moveTo>
                    <a:lnTo>
                      <a:pt x="1" y="0"/>
                    </a:lnTo>
                    <a:lnTo>
                      <a:pt x="3" y="0"/>
                    </a:lnTo>
                    <a:lnTo>
                      <a:pt x="4" y="0"/>
                    </a:lnTo>
                    <a:lnTo>
                      <a:pt x="5" y="0"/>
                    </a:lnTo>
                    <a:lnTo>
                      <a:pt x="5" y="38"/>
                    </a:lnTo>
                    <a:lnTo>
                      <a:pt x="4" y="38"/>
                    </a:lnTo>
                    <a:lnTo>
                      <a:pt x="3" y="38"/>
                    </a:lnTo>
                    <a:lnTo>
                      <a:pt x="1" y="38"/>
                    </a:lnTo>
                    <a:lnTo>
                      <a:pt x="0" y="38"/>
                    </a:lnTo>
                    <a:lnTo>
                      <a:pt x="0" y="1"/>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0" name="Google Shape;400;p38"/>
              <p:cNvSpPr/>
              <p:nvPr/>
            </p:nvSpPr>
            <p:spPr>
              <a:xfrm>
                <a:off x="4958" y="4025"/>
                <a:ext cx="5" cy="95"/>
              </a:xfrm>
              <a:custGeom>
                <a:rect b="b" l="l" r="r" t="t"/>
                <a:pathLst>
                  <a:path extrusionOk="0" h="36" w="2">
                    <a:moveTo>
                      <a:pt x="0" y="0"/>
                    </a:moveTo>
                    <a:lnTo>
                      <a:pt x="2" y="0"/>
                    </a:lnTo>
                    <a:lnTo>
                      <a:pt x="2" y="35"/>
                    </a:lnTo>
                    <a:lnTo>
                      <a:pt x="0" y="36"/>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1" name="Google Shape;401;p38"/>
              <p:cNvSpPr/>
              <p:nvPr/>
            </p:nvSpPr>
            <p:spPr>
              <a:xfrm>
                <a:off x="4981" y="4020"/>
                <a:ext cx="10" cy="101"/>
              </a:xfrm>
              <a:custGeom>
                <a:rect b="b" l="l" r="r" t="t"/>
                <a:pathLst>
                  <a:path extrusionOk="0" h="38" w="4">
                    <a:moveTo>
                      <a:pt x="0" y="0"/>
                    </a:moveTo>
                    <a:lnTo>
                      <a:pt x="1" y="0"/>
                    </a:lnTo>
                    <a:lnTo>
                      <a:pt x="2" y="0"/>
                    </a:lnTo>
                    <a:lnTo>
                      <a:pt x="3" y="0"/>
                    </a:lnTo>
                    <a:lnTo>
                      <a:pt x="4" y="0"/>
                    </a:lnTo>
                    <a:lnTo>
                      <a:pt x="4" y="37"/>
                    </a:lnTo>
                    <a:lnTo>
                      <a:pt x="1" y="37"/>
                    </a:lnTo>
                    <a:lnTo>
                      <a:pt x="0" y="38"/>
                    </a:lnTo>
                    <a:lnTo>
                      <a:pt x="0" y="0"/>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38"/>
              <p:cNvSpPr/>
              <p:nvPr/>
            </p:nvSpPr>
            <p:spPr>
              <a:xfrm>
                <a:off x="4983" y="4023"/>
                <a:ext cx="5" cy="95"/>
              </a:xfrm>
              <a:custGeom>
                <a:rect b="b" l="l" r="r" t="t"/>
                <a:pathLst>
                  <a:path extrusionOk="0" h="36" w="2">
                    <a:moveTo>
                      <a:pt x="0" y="0"/>
                    </a:moveTo>
                    <a:lnTo>
                      <a:pt x="1" y="0"/>
                    </a:lnTo>
                    <a:lnTo>
                      <a:pt x="2" y="0"/>
                    </a:lnTo>
                    <a:lnTo>
                      <a:pt x="2" y="36"/>
                    </a:lnTo>
                    <a:lnTo>
                      <a:pt x="1" y="36"/>
                    </a:lnTo>
                    <a:lnTo>
                      <a:pt x="0" y="36"/>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3" name="Google Shape;403;p38"/>
              <p:cNvSpPr/>
              <p:nvPr/>
            </p:nvSpPr>
            <p:spPr>
              <a:xfrm>
                <a:off x="5003" y="4017"/>
                <a:ext cx="10" cy="101"/>
              </a:xfrm>
              <a:custGeom>
                <a:rect b="b" l="l" r="r" t="t"/>
                <a:pathLst>
                  <a:path extrusionOk="0" h="38" w="4">
                    <a:moveTo>
                      <a:pt x="0" y="1"/>
                    </a:moveTo>
                    <a:lnTo>
                      <a:pt x="1" y="0"/>
                    </a:lnTo>
                    <a:lnTo>
                      <a:pt x="2" y="0"/>
                    </a:lnTo>
                    <a:lnTo>
                      <a:pt x="3" y="0"/>
                    </a:lnTo>
                    <a:lnTo>
                      <a:pt x="4" y="0"/>
                    </a:lnTo>
                    <a:lnTo>
                      <a:pt x="4" y="38"/>
                    </a:lnTo>
                    <a:lnTo>
                      <a:pt x="3" y="38"/>
                    </a:lnTo>
                    <a:lnTo>
                      <a:pt x="2" y="38"/>
                    </a:lnTo>
                    <a:lnTo>
                      <a:pt x="1" y="38"/>
                    </a:lnTo>
                    <a:lnTo>
                      <a:pt x="0" y="38"/>
                    </a:lnTo>
                    <a:lnTo>
                      <a:pt x="0" y="1"/>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4" name="Google Shape;404;p38"/>
              <p:cNvSpPr/>
              <p:nvPr/>
            </p:nvSpPr>
            <p:spPr>
              <a:xfrm>
                <a:off x="5006" y="4023"/>
                <a:ext cx="5" cy="92"/>
              </a:xfrm>
              <a:custGeom>
                <a:rect b="b" l="l" r="r" t="t"/>
                <a:pathLst>
                  <a:path extrusionOk="0" h="35" w="2">
                    <a:moveTo>
                      <a:pt x="0" y="0"/>
                    </a:moveTo>
                    <a:lnTo>
                      <a:pt x="1" y="0"/>
                    </a:lnTo>
                    <a:lnTo>
                      <a:pt x="2" y="0"/>
                    </a:lnTo>
                    <a:lnTo>
                      <a:pt x="2" y="35"/>
                    </a:lnTo>
                    <a:lnTo>
                      <a:pt x="1" y="35"/>
                    </a:lnTo>
                    <a:lnTo>
                      <a:pt x="0" y="35"/>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p38"/>
              <p:cNvSpPr/>
              <p:nvPr/>
            </p:nvSpPr>
            <p:spPr>
              <a:xfrm>
                <a:off x="5026" y="4017"/>
                <a:ext cx="10" cy="98"/>
              </a:xfrm>
              <a:custGeom>
                <a:rect b="b" l="l" r="r" t="t"/>
                <a:pathLst>
                  <a:path extrusionOk="0" h="37" w="4">
                    <a:moveTo>
                      <a:pt x="0" y="0"/>
                    </a:moveTo>
                    <a:lnTo>
                      <a:pt x="1" y="0"/>
                    </a:lnTo>
                    <a:lnTo>
                      <a:pt x="4" y="0"/>
                    </a:lnTo>
                    <a:lnTo>
                      <a:pt x="4" y="37"/>
                    </a:lnTo>
                    <a:lnTo>
                      <a:pt x="1" y="37"/>
                    </a:lnTo>
                    <a:lnTo>
                      <a:pt x="0" y="37"/>
                    </a:lnTo>
                    <a:lnTo>
                      <a:pt x="0" y="0"/>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p38"/>
              <p:cNvSpPr/>
              <p:nvPr/>
            </p:nvSpPr>
            <p:spPr>
              <a:xfrm>
                <a:off x="5028" y="4020"/>
                <a:ext cx="5" cy="95"/>
              </a:xfrm>
              <a:custGeom>
                <a:rect b="b" l="l" r="r" t="t"/>
                <a:pathLst>
                  <a:path extrusionOk="0" h="36" w="2">
                    <a:moveTo>
                      <a:pt x="0" y="0"/>
                    </a:moveTo>
                    <a:lnTo>
                      <a:pt x="1" y="0"/>
                    </a:lnTo>
                    <a:lnTo>
                      <a:pt x="2" y="0"/>
                    </a:lnTo>
                    <a:lnTo>
                      <a:pt x="2" y="36"/>
                    </a:lnTo>
                    <a:lnTo>
                      <a:pt x="0" y="36"/>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38"/>
              <p:cNvSpPr/>
              <p:nvPr/>
            </p:nvSpPr>
            <p:spPr>
              <a:xfrm>
                <a:off x="5049" y="4015"/>
                <a:ext cx="10" cy="101"/>
              </a:xfrm>
              <a:custGeom>
                <a:rect b="b" l="l" r="r" t="t"/>
                <a:pathLst>
                  <a:path extrusionOk="0" h="38" w="4">
                    <a:moveTo>
                      <a:pt x="0" y="0"/>
                    </a:moveTo>
                    <a:lnTo>
                      <a:pt x="1" y="0"/>
                    </a:lnTo>
                    <a:lnTo>
                      <a:pt x="4" y="0"/>
                    </a:lnTo>
                    <a:lnTo>
                      <a:pt x="4" y="38"/>
                    </a:lnTo>
                    <a:lnTo>
                      <a:pt x="1" y="38"/>
                    </a:lnTo>
                    <a:lnTo>
                      <a:pt x="0" y="38"/>
                    </a:lnTo>
                    <a:lnTo>
                      <a:pt x="0" y="0"/>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p38"/>
              <p:cNvSpPr/>
              <p:nvPr/>
            </p:nvSpPr>
            <p:spPr>
              <a:xfrm>
                <a:off x="5051" y="4020"/>
                <a:ext cx="5" cy="93"/>
              </a:xfrm>
              <a:custGeom>
                <a:rect b="b" l="l" r="r" t="t"/>
                <a:pathLst>
                  <a:path extrusionOk="0" h="35" w="2">
                    <a:moveTo>
                      <a:pt x="0" y="0"/>
                    </a:moveTo>
                    <a:lnTo>
                      <a:pt x="1" y="0"/>
                    </a:lnTo>
                    <a:lnTo>
                      <a:pt x="2" y="0"/>
                    </a:lnTo>
                    <a:lnTo>
                      <a:pt x="2" y="35"/>
                    </a:lnTo>
                    <a:lnTo>
                      <a:pt x="1" y="35"/>
                    </a:lnTo>
                    <a:lnTo>
                      <a:pt x="0" y="35"/>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38"/>
              <p:cNvSpPr/>
              <p:nvPr/>
            </p:nvSpPr>
            <p:spPr>
              <a:xfrm>
                <a:off x="5072" y="4015"/>
                <a:ext cx="10" cy="98"/>
              </a:xfrm>
              <a:custGeom>
                <a:rect b="b" l="l" r="r" t="t"/>
                <a:pathLst>
                  <a:path extrusionOk="0" h="37" w="4">
                    <a:moveTo>
                      <a:pt x="0" y="0"/>
                    </a:moveTo>
                    <a:lnTo>
                      <a:pt x="1" y="0"/>
                    </a:lnTo>
                    <a:lnTo>
                      <a:pt x="4" y="0"/>
                    </a:lnTo>
                    <a:lnTo>
                      <a:pt x="4" y="37"/>
                    </a:lnTo>
                    <a:lnTo>
                      <a:pt x="2" y="37"/>
                    </a:lnTo>
                    <a:lnTo>
                      <a:pt x="1" y="37"/>
                    </a:lnTo>
                    <a:lnTo>
                      <a:pt x="0" y="37"/>
                    </a:lnTo>
                    <a:lnTo>
                      <a:pt x="0" y="0"/>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38"/>
              <p:cNvSpPr/>
              <p:nvPr/>
            </p:nvSpPr>
            <p:spPr>
              <a:xfrm>
                <a:off x="5074" y="4017"/>
                <a:ext cx="5" cy="95"/>
              </a:xfrm>
              <a:prstGeom prst="rect">
                <a:avLst/>
              </a:prstGeom>
              <a:solidFill>
                <a:srgbClr val="3D5C7E">
                  <a:alpha val="49803"/>
                </a:srgbClr>
              </a:solidFill>
              <a:ln>
                <a:noFill/>
              </a:ln>
            </p:spPr>
            <p:txBody>
              <a:bodyPr anchorCtr="0" anchor="ctr" bIns="45700" lIns="91425" spcFirstLastPara="1" rIns="91425" wrap="square" tIns="45700">
                <a:noAutofit/>
              </a:bodyPr>
              <a:lstStyle/>
              <a:p>
                <a:pPr indent="0" lvl="0" marL="0" marR="0" rtl="0" algn="l">
                  <a:lnSpc>
                    <a:spcPct val="71000"/>
                  </a:lnSpc>
                  <a:spcBef>
                    <a:spcPts val="0"/>
                  </a:spcBef>
                  <a:spcAft>
                    <a:spcPts val="0"/>
                  </a:spcAft>
                  <a:buClr>
                    <a:srgbClr val="000000"/>
                  </a:buClr>
                  <a:buSzPts val="1800"/>
                  <a:buFont typeface="Arial"/>
                  <a:buNone/>
                </a:pPr>
                <a:r>
                  <a:t/>
                </a:r>
                <a:endParaRPr b="0" sz="1800" u="none">
                  <a:solidFill>
                    <a:schemeClr val="lt1"/>
                  </a:solidFill>
                  <a:latin typeface="Arial"/>
                  <a:ea typeface="Arial"/>
                  <a:cs typeface="Arial"/>
                  <a:sym typeface="Arial"/>
                </a:endParaRPr>
              </a:p>
            </p:txBody>
          </p:sp>
          <p:sp>
            <p:nvSpPr>
              <p:cNvPr id="411" name="Google Shape;411;p38"/>
              <p:cNvSpPr/>
              <p:nvPr/>
            </p:nvSpPr>
            <p:spPr>
              <a:xfrm>
                <a:off x="5094" y="4012"/>
                <a:ext cx="10" cy="101"/>
              </a:xfrm>
              <a:custGeom>
                <a:rect b="b" l="l" r="r" t="t"/>
                <a:pathLst>
                  <a:path extrusionOk="0" h="38" w="4">
                    <a:moveTo>
                      <a:pt x="0" y="0"/>
                    </a:moveTo>
                    <a:lnTo>
                      <a:pt x="1" y="0"/>
                    </a:lnTo>
                    <a:lnTo>
                      <a:pt x="4" y="0"/>
                    </a:lnTo>
                    <a:lnTo>
                      <a:pt x="4" y="38"/>
                    </a:lnTo>
                    <a:lnTo>
                      <a:pt x="1" y="38"/>
                    </a:lnTo>
                    <a:lnTo>
                      <a:pt x="0" y="38"/>
                    </a:lnTo>
                    <a:lnTo>
                      <a:pt x="0" y="0"/>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2" name="Google Shape;412;p38"/>
              <p:cNvSpPr/>
              <p:nvPr/>
            </p:nvSpPr>
            <p:spPr>
              <a:xfrm>
                <a:off x="5097" y="4015"/>
                <a:ext cx="5" cy="95"/>
              </a:xfrm>
              <a:custGeom>
                <a:rect b="b" l="l" r="r" t="t"/>
                <a:pathLst>
                  <a:path extrusionOk="0" h="36" w="2">
                    <a:moveTo>
                      <a:pt x="0" y="1"/>
                    </a:moveTo>
                    <a:lnTo>
                      <a:pt x="1" y="0"/>
                    </a:lnTo>
                    <a:lnTo>
                      <a:pt x="2" y="0"/>
                    </a:lnTo>
                    <a:lnTo>
                      <a:pt x="2" y="36"/>
                    </a:lnTo>
                    <a:lnTo>
                      <a:pt x="1" y="36"/>
                    </a:lnTo>
                    <a:lnTo>
                      <a:pt x="0" y="36"/>
                    </a:lnTo>
                    <a:lnTo>
                      <a:pt x="0" y="1"/>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3" name="Google Shape;413;p38"/>
              <p:cNvSpPr/>
              <p:nvPr/>
            </p:nvSpPr>
            <p:spPr>
              <a:xfrm>
                <a:off x="5117" y="4009"/>
                <a:ext cx="10" cy="101"/>
              </a:xfrm>
              <a:custGeom>
                <a:rect b="b" l="l" r="r" t="t"/>
                <a:pathLst>
                  <a:path extrusionOk="0" h="38" w="4">
                    <a:moveTo>
                      <a:pt x="0" y="1"/>
                    </a:moveTo>
                    <a:lnTo>
                      <a:pt x="1" y="1"/>
                    </a:lnTo>
                    <a:lnTo>
                      <a:pt x="2" y="1"/>
                    </a:lnTo>
                    <a:lnTo>
                      <a:pt x="3" y="0"/>
                    </a:lnTo>
                    <a:lnTo>
                      <a:pt x="4" y="0"/>
                    </a:lnTo>
                    <a:lnTo>
                      <a:pt x="4" y="38"/>
                    </a:lnTo>
                    <a:lnTo>
                      <a:pt x="3" y="38"/>
                    </a:lnTo>
                    <a:lnTo>
                      <a:pt x="2" y="38"/>
                    </a:lnTo>
                    <a:lnTo>
                      <a:pt x="1" y="38"/>
                    </a:lnTo>
                    <a:lnTo>
                      <a:pt x="0" y="38"/>
                    </a:lnTo>
                    <a:lnTo>
                      <a:pt x="0" y="1"/>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4" name="Google Shape;414;p38"/>
              <p:cNvSpPr/>
              <p:nvPr/>
            </p:nvSpPr>
            <p:spPr>
              <a:xfrm>
                <a:off x="5119" y="4015"/>
                <a:ext cx="5" cy="93"/>
              </a:xfrm>
              <a:prstGeom prst="rect">
                <a:avLst/>
              </a:prstGeom>
              <a:solidFill>
                <a:srgbClr val="3D5C7E">
                  <a:alpha val="49803"/>
                </a:srgbClr>
              </a:solidFill>
              <a:ln>
                <a:noFill/>
              </a:ln>
            </p:spPr>
            <p:txBody>
              <a:bodyPr anchorCtr="0" anchor="ctr" bIns="45700" lIns="91425" spcFirstLastPara="1" rIns="91425" wrap="square" tIns="45700">
                <a:noAutofit/>
              </a:bodyPr>
              <a:lstStyle/>
              <a:p>
                <a:pPr indent="0" lvl="0" marL="0" marR="0" rtl="0" algn="l">
                  <a:lnSpc>
                    <a:spcPct val="71000"/>
                  </a:lnSpc>
                  <a:spcBef>
                    <a:spcPts val="0"/>
                  </a:spcBef>
                  <a:spcAft>
                    <a:spcPts val="0"/>
                  </a:spcAft>
                  <a:buClr>
                    <a:srgbClr val="000000"/>
                  </a:buClr>
                  <a:buSzPts val="1800"/>
                  <a:buFont typeface="Arial"/>
                  <a:buNone/>
                </a:pPr>
                <a:r>
                  <a:t/>
                </a:r>
                <a:endParaRPr b="0" sz="1800" u="none">
                  <a:solidFill>
                    <a:schemeClr val="lt1"/>
                  </a:solidFill>
                  <a:latin typeface="Arial"/>
                  <a:ea typeface="Arial"/>
                  <a:cs typeface="Arial"/>
                  <a:sym typeface="Arial"/>
                </a:endParaRPr>
              </a:p>
            </p:txBody>
          </p:sp>
          <p:sp>
            <p:nvSpPr>
              <p:cNvPr id="415" name="Google Shape;415;p38"/>
              <p:cNvSpPr/>
              <p:nvPr/>
            </p:nvSpPr>
            <p:spPr>
              <a:xfrm>
                <a:off x="5140" y="4009"/>
                <a:ext cx="10" cy="101"/>
              </a:xfrm>
              <a:custGeom>
                <a:rect b="b" l="l" r="r" t="t"/>
                <a:pathLst>
                  <a:path extrusionOk="0" h="38" w="4">
                    <a:moveTo>
                      <a:pt x="0" y="0"/>
                    </a:moveTo>
                    <a:lnTo>
                      <a:pt x="1" y="0"/>
                    </a:lnTo>
                    <a:lnTo>
                      <a:pt x="4" y="0"/>
                    </a:lnTo>
                    <a:lnTo>
                      <a:pt x="4" y="37"/>
                    </a:lnTo>
                    <a:lnTo>
                      <a:pt x="1" y="37"/>
                    </a:lnTo>
                    <a:lnTo>
                      <a:pt x="0" y="38"/>
                    </a:lnTo>
                    <a:lnTo>
                      <a:pt x="0" y="0"/>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6" name="Google Shape;416;p38"/>
              <p:cNvSpPr/>
              <p:nvPr/>
            </p:nvSpPr>
            <p:spPr>
              <a:xfrm>
                <a:off x="5142" y="4012"/>
                <a:ext cx="5" cy="95"/>
              </a:xfrm>
              <a:custGeom>
                <a:rect b="b" l="l" r="r" t="t"/>
                <a:pathLst>
                  <a:path extrusionOk="0" h="36" w="2">
                    <a:moveTo>
                      <a:pt x="0" y="0"/>
                    </a:moveTo>
                    <a:lnTo>
                      <a:pt x="2" y="0"/>
                    </a:lnTo>
                    <a:lnTo>
                      <a:pt x="2" y="36"/>
                    </a:lnTo>
                    <a:lnTo>
                      <a:pt x="1" y="36"/>
                    </a:lnTo>
                    <a:lnTo>
                      <a:pt x="0" y="36"/>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7" name="Google Shape;417;p38"/>
              <p:cNvSpPr/>
              <p:nvPr/>
            </p:nvSpPr>
            <p:spPr>
              <a:xfrm>
                <a:off x="4200" y="3769"/>
                <a:ext cx="180" cy="421"/>
              </a:xfrm>
              <a:custGeom>
                <a:rect b="b" l="l" r="r" t="t"/>
                <a:pathLst>
                  <a:path extrusionOk="0" h="159" w="71">
                    <a:moveTo>
                      <a:pt x="71" y="43"/>
                    </a:moveTo>
                    <a:lnTo>
                      <a:pt x="68" y="41"/>
                    </a:lnTo>
                    <a:lnTo>
                      <a:pt x="65" y="39"/>
                    </a:lnTo>
                    <a:lnTo>
                      <a:pt x="61" y="37"/>
                    </a:lnTo>
                    <a:lnTo>
                      <a:pt x="59" y="35"/>
                    </a:lnTo>
                    <a:lnTo>
                      <a:pt x="56" y="33"/>
                    </a:lnTo>
                    <a:lnTo>
                      <a:pt x="53" y="32"/>
                    </a:lnTo>
                    <a:lnTo>
                      <a:pt x="50" y="30"/>
                    </a:lnTo>
                    <a:lnTo>
                      <a:pt x="48" y="29"/>
                    </a:lnTo>
                    <a:lnTo>
                      <a:pt x="45" y="27"/>
                    </a:lnTo>
                    <a:lnTo>
                      <a:pt x="42" y="25"/>
                    </a:lnTo>
                    <a:lnTo>
                      <a:pt x="40" y="24"/>
                    </a:lnTo>
                    <a:lnTo>
                      <a:pt x="37" y="23"/>
                    </a:lnTo>
                    <a:lnTo>
                      <a:pt x="35" y="21"/>
                    </a:lnTo>
                    <a:lnTo>
                      <a:pt x="32" y="19"/>
                    </a:lnTo>
                    <a:lnTo>
                      <a:pt x="30" y="18"/>
                    </a:lnTo>
                    <a:lnTo>
                      <a:pt x="28" y="17"/>
                    </a:lnTo>
                    <a:lnTo>
                      <a:pt x="26" y="16"/>
                    </a:lnTo>
                    <a:lnTo>
                      <a:pt x="24" y="14"/>
                    </a:lnTo>
                    <a:lnTo>
                      <a:pt x="22" y="13"/>
                    </a:lnTo>
                    <a:lnTo>
                      <a:pt x="20" y="12"/>
                    </a:lnTo>
                    <a:lnTo>
                      <a:pt x="18" y="11"/>
                    </a:lnTo>
                    <a:lnTo>
                      <a:pt x="16" y="10"/>
                    </a:lnTo>
                    <a:lnTo>
                      <a:pt x="15" y="9"/>
                    </a:lnTo>
                    <a:lnTo>
                      <a:pt x="13" y="8"/>
                    </a:lnTo>
                    <a:lnTo>
                      <a:pt x="11" y="6"/>
                    </a:lnTo>
                    <a:lnTo>
                      <a:pt x="9" y="5"/>
                    </a:lnTo>
                    <a:lnTo>
                      <a:pt x="7" y="4"/>
                    </a:lnTo>
                    <a:lnTo>
                      <a:pt x="6" y="3"/>
                    </a:lnTo>
                    <a:lnTo>
                      <a:pt x="4" y="2"/>
                    </a:lnTo>
                    <a:lnTo>
                      <a:pt x="3" y="2"/>
                    </a:lnTo>
                    <a:lnTo>
                      <a:pt x="1" y="1"/>
                    </a:lnTo>
                    <a:lnTo>
                      <a:pt x="0" y="0"/>
                    </a:lnTo>
                    <a:lnTo>
                      <a:pt x="0" y="78"/>
                    </a:lnTo>
                    <a:lnTo>
                      <a:pt x="1" y="80"/>
                    </a:lnTo>
                    <a:lnTo>
                      <a:pt x="3" y="82"/>
                    </a:lnTo>
                    <a:lnTo>
                      <a:pt x="4" y="83"/>
                    </a:lnTo>
                    <a:lnTo>
                      <a:pt x="6" y="85"/>
                    </a:lnTo>
                    <a:lnTo>
                      <a:pt x="7" y="87"/>
                    </a:lnTo>
                    <a:lnTo>
                      <a:pt x="9" y="89"/>
                    </a:lnTo>
                    <a:lnTo>
                      <a:pt x="11" y="91"/>
                    </a:lnTo>
                    <a:lnTo>
                      <a:pt x="13" y="93"/>
                    </a:lnTo>
                    <a:lnTo>
                      <a:pt x="15" y="95"/>
                    </a:lnTo>
                    <a:lnTo>
                      <a:pt x="16" y="97"/>
                    </a:lnTo>
                    <a:lnTo>
                      <a:pt x="18" y="99"/>
                    </a:lnTo>
                    <a:lnTo>
                      <a:pt x="20" y="102"/>
                    </a:lnTo>
                    <a:lnTo>
                      <a:pt x="22" y="104"/>
                    </a:lnTo>
                    <a:lnTo>
                      <a:pt x="24" y="106"/>
                    </a:lnTo>
                    <a:lnTo>
                      <a:pt x="26" y="108"/>
                    </a:lnTo>
                    <a:lnTo>
                      <a:pt x="28" y="111"/>
                    </a:lnTo>
                    <a:lnTo>
                      <a:pt x="30" y="113"/>
                    </a:lnTo>
                    <a:lnTo>
                      <a:pt x="32" y="116"/>
                    </a:lnTo>
                    <a:lnTo>
                      <a:pt x="35" y="118"/>
                    </a:lnTo>
                    <a:lnTo>
                      <a:pt x="37" y="121"/>
                    </a:lnTo>
                    <a:lnTo>
                      <a:pt x="40" y="124"/>
                    </a:lnTo>
                    <a:lnTo>
                      <a:pt x="42" y="127"/>
                    </a:lnTo>
                    <a:lnTo>
                      <a:pt x="45" y="130"/>
                    </a:lnTo>
                    <a:lnTo>
                      <a:pt x="48" y="133"/>
                    </a:lnTo>
                    <a:lnTo>
                      <a:pt x="50" y="136"/>
                    </a:lnTo>
                    <a:lnTo>
                      <a:pt x="53" y="139"/>
                    </a:lnTo>
                    <a:lnTo>
                      <a:pt x="56" y="142"/>
                    </a:lnTo>
                    <a:lnTo>
                      <a:pt x="59" y="146"/>
                    </a:lnTo>
                    <a:lnTo>
                      <a:pt x="61" y="149"/>
                    </a:lnTo>
                    <a:lnTo>
                      <a:pt x="65" y="152"/>
                    </a:lnTo>
                    <a:lnTo>
                      <a:pt x="68" y="156"/>
                    </a:lnTo>
                    <a:lnTo>
                      <a:pt x="71" y="159"/>
                    </a:lnTo>
                    <a:lnTo>
                      <a:pt x="71" y="43"/>
                    </a:lnTo>
                    <a:close/>
                  </a:path>
                </a:pathLst>
              </a:custGeom>
              <a:solidFill>
                <a:srgbClr val="395979">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8" name="Google Shape;418;p38"/>
              <p:cNvSpPr/>
              <p:nvPr/>
            </p:nvSpPr>
            <p:spPr>
              <a:xfrm>
                <a:off x="4200" y="3774"/>
                <a:ext cx="180" cy="407"/>
              </a:xfrm>
              <a:custGeom>
                <a:rect b="b" l="l" r="r" t="t"/>
                <a:pathLst>
                  <a:path extrusionOk="0" h="154" w="71">
                    <a:moveTo>
                      <a:pt x="71" y="44"/>
                    </a:moveTo>
                    <a:lnTo>
                      <a:pt x="68" y="42"/>
                    </a:lnTo>
                    <a:lnTo>
                      <a:pt x="65" y="40"/>
                    </a:lnTo>
                    <a:lnTo>
                      <a:pt x="62" y="38"/>
                    </a:lnTo>
                    <a:lnTo>
                      <a:pt x="59" y="37"/>
                    </a:lnTo>
                    <a:lnTo>
                      <a:pt x="56" y="35"/>
                    </a:lnTo>
                    <a:lnTo>
                      <a:pt x="53" y="33"/>
                    </a:lnTo>
                    <a:lnTo>
                      <a:pt x="51" y="31"/>
                    </a:lnTo>
                    <a:lnTo>
                      <a:pt x="48" y="30"/>
                    </a:lnTo>
                    <a:lnTo>
                      <a:pt x="45" y="28"/>
                    </a:lnTo>
                    <a:lnTo>
                      <a:pt x="43" y="27"/>
                    </a:lnTo>
                    <a:lnTo>
                      <a:pt x="40" y="25"/>
                    </a:lnTo>
                    <a:lnTo>
                      <a:pt x="38" y="23"/>
                    </a:lnTo>
                    <a:lnTo>
                      <a:pt x="35" y="22"/>
                    </a:lnTo>
                    <a:lnTo>
                      <a:pt x="33" y="21"/>
                    </a:lnTo>
                    <a:lnTo>
                      <a:pt x="30" y="19"/>
                    </a:lnTo>
                    <a:lnTo>
                      <a:pt x="28" y="18"/>
                    </a:lnTo>
                    <a:lnTo>
                      <a:pt x="26" y="16"/>
                    </a:lnTo>
                    <a:lnTo>
                      <a:pt x="24" y="15"/>
                    </a:lnTo>
                    <a:lnTo>
                      <a:pt x="22" y="14"/>
                    </a:lnTo>
                    <a:lnTo>
                      <a:pt x="21" y="13"/>
                    </a:lnTo>
                    <a:lnTo>
                      <a:pt x="18" y="12"/>
                    </a:lnTo>
                    <a:lnTo>
                      <a:pt x="17" y="10"/>
                    </a:lnTo>
                    <a:lnTo>
                      <a:pt x="15" y="9"/>
                    </a:lnTo>
                    <a:lnTo>
                      <a:pt x="13" y="8"/>
                    </a:lnTo>
                    <a:lnTo>
                      <a:pt x="11" y="7"/>
                    </a:lnTo>
                    <a:lnTo>
                      <a:pt x="10" y="6"/>
                    </a:lnTo>
                    <a:lnTo>
                      <a:pt x="8" y="5"/>
                    </a:lnTo>
                    <a:lnTo>
                      <a:pt x="6" y="4"/>
                    </a:lnTo>
                    <a:lnTo>
                      <a:pt x="5" y="3"/>
                    </a:lnTo>
                    <a:lnTo>
                      <a:pt x="3" y="2"/>
                    </a:lnTo>
                    <a:lnTo>
                      <a:pt x="2" y="1"/>
                    </a:lnTo>
                    <a:lnTo>
                      <a:pt x="0" y="0"/>
                    </a:lnTo>
                    <a:lnTo>
                      <a:pt x="0" y="74"/>
                    </a:lnTo>
                    <a:lnTo>
                      <a:pt x="2" y="76"/>
                    </a:lnTo>
                    <a:lnTo>
                      <a:pt x="3" y="78"/>
                    </a:lnTo>
                    <a:lnTo>
                      <a:pt x="5" y="80"/>
                    </a:lnTo>
                    <a:lnTo>
                      <a:pt x="6" y="81"/>
                    </a:lnTo>
                    <a:lnTo>
                      <a:pt x="8" y="83"/>
                    </a:lnTo>
                    <a:lnTo>
                      <a:pt x="10" y="85"/>
                    </a:lnTo>
                    <a:lnTo>
                      <a:pt x="11" y="87"/>
                    </a:lnTo>
                    <a:lnTo>
                      <a:pt x="13" y="89"/>
                    </a:lnTo>
                    <a:lnTo>
                      <a:pt x="15" y="91"/>
                    </a:lnTo>
                    <a:lnTo>
                      <a:pt x="17" y="93"/>
                    </a:lnTo>
                    <a:lnTo>
                      <a:pt x="18" y="95"/>
                    </a:lnTo>
                    <a:lnTo>
                      <a:pt x="21" y="97"/>
                    </a:lnTo>
                    <a:lnTo>
                      <a:pt x="22" y="100"/>
                    </a:lnTo>
                    <a:lnTo>
                      <a:pt x="24" y="102"/>
                    </a:lnTo>
                    <a:lnTo>
                      <a:pt x="26" y="104"/>
                    </a:lnTo>
                    <a:lnTo>
                      <a:pt x="28" y="106"/>
                    </a:lnTo>
                    <a:lnTo>
                      <a:pt x="30" y="109"/>
                    </a:lnTo>
                    <a:lnTo>
                      <a:pt x="33" y="111"/>
                    </a:lnTo>
                    <a:lnTo>
                      <a:pt x="35" y="114"/>
                    </a:lnTo>
                    <a:lnTo>
                      <a:pt x="38" y="117"/>
                    </a:lnTo>
                    <a:lnTo>
                      <a:pt x="40" y="120"/>
                    </a:lnTo>
                    <a:lnTo>
                      <a:pt x="43" y="122"/>
                    </a:lnTo>
                    <a:lnTo>
                      <a:pt x="45" y="125"/>
                    </a:lnTo>
                    <a:lnTo>
                      <a:pt x="48" y="128"/>
                    </a:lnTo>
                    <a:lnTo>
                      <a:pt x="51" y="131"/>
                    </a:lnTo>
                    <a:lnTo>
                      <a:pt x="53" y="134"/>
                    </a:lnTo>
                    <a:lnTo>
                      <a:pt x="56" y="137"/>
                    </a:lnTo>
                    <a:lnTo>
                      <a:pt x="59" y="141"/>
                    </a:lnTo>
                    <a:lnTo>
                      <a:pt x="62" y="144"/>
                    </a:lnTo>
                    <a:lnTo>
                      <a:pt x="65" y="147"/>
                    </a:lnTo>
                    <a:lnTo>
                      <a:pt x="68" y="151"/>
                    </a:lnTo>
                    <a:lnTo>
                      <a:pt x="71" y="154"/>
                    </a:lnTo>
                    <a:lnTo>
                      <a:pt x="71" y="44"/>
                    </a:lnTo>
                    <a:close/>
                  </a:path>
                </a:pathLst>
              </a:custGeom>
              <a:solidFill>
                <a:srgbClr val="5983A1">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9" name="Google Shape;419;p38"/>
              <p:cNvSpPr/>
              <p:nvPr/>
            </p:nvSpPr>
            <p:spPr>
              <a:xfrm>
                <a:off x="4243" y="3732"/>
                <a:ext cx="1200" cy="140"/>
              </a:xfrm>
              <a:custGeom>
                <a:rect b="b" l="l" r="r" t="t"/>
                <a:pathLst>
                  <a:path extrusionOk="0" h="53" w="475">
                    <a:moveTo>
                      <a:pt x="63" y="53"/>
                    </a:moveTo>
                    <a:lnTo>
                      <a:pt x="76" y="53"/>
                    </a:lnTo>
                    <a:lnTo>
                      <a:pt x="89" y="52"/>
                    </a:lnTo>
                    <a:lnTo>
                      <a:pt x="102" y="51"/>
                    </a:lnTo>
                    <a:lnTo>
                      <a:pt x="116" y="51"/>
                    </a:lnTo>
                    <a:lnTo>
                      <a:pt x="129" y="50"/>
                    </a:lnTo>
                    <a:lnTo>
                      <a:pt x="142" y="49"/>
                    </a:lnTo>
                    <a:lnTo>
                      <a:pt x="155" y="49"/>
                    </a:lnTo>
                    <a:lnTo>
                      <a:pt x="169" y="48"/>
                    </a:lnTo>
                    <a:lnTo>
                      <a:pt x="182" y="47"/>
                    </a:lnTo>
                    <a:lnTo>
                      <a:pt x="195" y="47"/>
                    </a:lnTo>
                    <a:lnTo>
                      <a:pt x="208" y="46"/>
                    </a:lnTo>
                    <a:lnTo>
                      <a:pt x="221" y="46"/>
                    </a:lnTo>
                    <a:lnTo>
                      <a:pt x="234" y="45"/>
                    </a:lnTo>
                    <a:lnTo>
                      <a:pt x="246" y="44"/>
                    </a:lnTo>
                    <a:lnTo>
                      <a:pt x="259" y="44"/>
                    </a:lnTo>
                    <a:lnTo>
                      <a:pt x="273" y="43"/>
                    </a:lnTo>
                    <a:lnTo>
                      <a:pt x="285" y="43"/>
                    </a:lnTo>
                    <a:lnTo>
                      <a:pt x="298" y="42"/>
                    </a:lnTo>
                    <a:lnTo>
                      <a:pt x="311" y="41"/>
                    </a:lnTo>
                    <a:lnTo>
                      <a:pt x="323" y="41"/>
                    </a:lnTo>
                    <a:lnTo>
                      <a:pt x="336" y="40"/>
                    </a:lnTo>
                    <a:lnTo>
                      <a:pt x="349" y="39"/>
                    </a:lnTo>
                    <a:lnTo>
                      <a:pt x="362" y="39"/>
                    </a:lnTo>
                    <a:lnTo>
                      <a:pt x="374" y="38"/>
                    </a:lnTo>
                    <a:lnTo>
                      <a:pt x="387" y="38"/>
                    </a:lnTo>
                    <a:lnTo>
                      <a:pt x="400" y="37"/>
                    </a:lnTo>
                    <a:lnTo>
                      <a:pt x="412" y="36"/>
                    </a:lnTo>
                    <a:lnTo>
                      <a:pt x="425" y="36"/>
                    </a:lnTo>
                    <a:lnTo>
                      <a:pt x="437" y="35"/>
                    </a:lnTo>
                    <a:lnTo>
                      <a:pt x="450" y="35"/>
                    </a:lnTo>
                    <a:lnTo>
                      <a:pt x="462" y="34"/>
                    </a:lnTo>
                    <a:lnTo>
                      <a:pt x="475" y="34"/>
                    </a:lnTo>
                    <a:lnTo>
                      <a:pt x="471" y="32"/>
                    </a:lnTo>
                    <a:lnTo>
                      <a:pt x="466" y="31"/>
                    </a:lnTo>
                    <a:lnTo>
                      <a:pt x="462" y="30"/>
                    </a:lnTo>
                    <a:lnTo>
                      <a:pt x="458" y="29"/>
                    </a:lnTo>
                    <a:lnTo>
                      <a:pt x="454" y="28"/>
                    </a:lnTo>
                    <a:lnTo>
                      <a:pt x="450" y="26"/>
                    </a:lnTo>
                    <a:lnTo>
                      <a:pt x="446" y="25"/>
                    </a:lnTo>
                    <a:lnTo>
                      <a:pt x="442" y="24"/>
                    </a:lnTo>
                    <a:lnTo>
                      <a:pt x="437" y="23"/>
                    </a:lnTo>
                    <a:lnTo>
                      <a:pt x="433" y="22"/>
                    </a:lnTo>
                    <a:lnTo>
                      <a:pt x="429" y="20"/>
                    </a:lnTo>
                    <a:lnTo>
                      <a:pt x="426" y="19"/>
                    </a:lnTo>
                    <a:lnTo>
                      <a:pt x="421" y="18"/>
                    </a:lnTo>
                    <a:lnTo>
                      <a:pt x="418" y="17"/>
                    </a:lnTo>
                    <a:lnTo>
                      <a:pt x="414" y="16"/>
                    </a:lnTo>
                    <a:lnTo>
                      <a:pt x="410" y="15"/>
                    </a:lnTo>
                    <a:lnTo>
                      <a:pt x="406" y="14"/>
                    </a:lnTo>
                    <a:lnTo>
                      <a:pt x="402" y="13"/>
                    </a:lnTo>
                    <a:lnTo>
                      <a:pt x="399" y="12"/>
                    </a:lnTo>
                    <a:lnTo>
                      <a:pt x="395" y="11"/>
                    </a:lnTo>
                    <a:lnTo>
                      <a:pt x="392" y="10"/>
                    </a:lnTo>
                    <a:lnTo>
                      <a:pt x="388" y="9"/>
                    </a:lnTo>
                    <a:lnTo>
                      <a:pt x="385" y="8"/>
                    </a:lnTo>
                    <a:lnTo>
                      <a:pt x="381" y="7"/>
                    </a:lnTo>
                    <a:lnTo>
                      <a:pt x="378" y="6"/>
                    </a:lnTo>
                    <a:lnTo>
                      <a:pt x="374" y="5"/>
                    </a:lnTo>
                    <a:lnTo>
                      <a:pt x="371" y="4"/>
                    </a:lnTo>
                    <a:lnTo>
                      <a:pt x="367" y="3"/>
                    </a:lnTo>
                    <a:lnTo>
                      <a:pt x="364" y="2"/>
                    </a:lnTo>
                    <a:lnTo>
                      <a:pt x="361" y="1"/>
                    </a:lnTo>
                    <a:lnTo>
                      <a:pt x="357" y="0"/>
                    </a:lnTo>
                    <a:lnTo>
                      <a:pt x="354" y="0"/>
                    </a:lnTo>
                    <a:lnTo>
                      <a:pt x="343" y="0"/>
                    </a:lnTo>
                    <a:lnTo>
                      <a:pt x="332" y="0"/>
                    </a:lnTo>
                    <a:lnTo>
                      <a:pt x="322" y="1"/>
                    </a:lnTo>
                    <a:lnTo>
                      <a:pt x="311" y="2"/>
                    </a:lnTo>
                    <a:lnTo>
                      <a:pt x="300" y="2"/>
                    </a:lnTo>
                    <a:lnTo>
                      <a:pt x="289" y="2"/>
                    </a:lnTo>
                    <a:lnTo>
                      <a:pt x="278" y="3"/>
                    </a:lnTo>
                    <a:lnTo>
                      <a:pt x="267" y="3"/>
                    </a:lnTo>
                    <a:lnTo>
                      <a:pt x="256" y="4"/>
                    </a:lnTo>
                    <a:lnTo>
                      <a:pt x="246" y="4"/>
                    </a:lnTo>
                    <a:lnTo>
                      <a:pt x="235" y="5"/>
                    </a:lnTo>
                    <a:lnTo>
                      <a:pt x="224" y="5"/>
                    </a:lnTo>
                    <a:lnTo>
                      <a:pt x="213" y="6"/>
                    </a:lnTo>
                    <a:lnTo>
                      <a:pt x="202" y="6"/>
                    </a:lnTo>
                    <a:lnTo>
                      <a:pt x="191" y="7"/>
                    </a:lnTo>
                    <a:lnTo>
                      <a:pt x="180" y="8"/>
                    </a:lnTo>
                    <a:lnTo>
                      <a:pt x="169" y="8"/>
                    </a:lnTo>
                    <a:lnTo>
                      <a:pt x="158" y="8"/>
                    </a:lnTo>
                    <a:lnTo>
                      <a:pt x="146" y="9"/>
                    </a:lnTo>
                    <a:lnTo>
                      <a:pt x="135" y="9"/>
                    </a:lnTo>
                    <a:lnTo>
                      <a:pt x="124" y="10"/>
                    </a:lnTo>
                    <a:lnTo>
                      <a:pt x="113" y="10"/>
                    </a:lnTo>
                    <a:lnTo>
                      <a:pt x="102" y="11"/>
                    </a:lnTo>
                    <a:lnTo>
                      <a:pt x="90" y="11"/>
                    </a:lnTo>
                    <a:lnTo>
                      <a:pt x="79" y="12"/>
                    </a:lnTo>
                    <a:lnTo>
                      <a:pt x="68" y="12"/>
                    </a:lnTo>
                    <a:lnTo>
                      <a:pt x="57" y="13"/>
                    </a:lnTo>
                    <a:lnTo>
                      <a:pt x="45" y="13"/>
                    </a:lnTo>
                    <a:lnTo>
                      <a:pt x="34" y="14"/>
                    </a:lnTo>
                    <a:lnTo>
                      <a:pt x="23" y="14"/>
                    </a:lnTo>
                    <a:lnTo>
                      <a:pt x="11" y="15"/>
                    </a:lnTo>
                    <a:lnTo>
                      <a:pt x="0" y="15"/>
                    </a:lnTo>
                    <a:lnTo>
                      <a:pt x="2" y="16"/>
                    </a:lnTo>
                    <a:lnTo>
                      <a:pt x="3" y="17"/>
                    </a:lnTo>
                    <a:lnTo>
                      <a:pt x="5" y="18"/>
                    </a:lnTo>
                    <a:lnTo>
                      <a:pt x="7" y="19"/>
                    </a:lnTo>
                    <a:lnTo>
                      <a:pt x="9" y="20"/>
                    </a:lnTo>
                    <a:lnTo>
                      <a:pt x="11" y="22"/>
                    </a:lnTo>
                    <a:lnTo>
                      <a:pt x="12" y="23"/>
                    </a:lnTo>
                    <a:lnTo>
                      <a:pt x="14" y="24"/>
                    </a:lnTo>
                    <a:lnTo>
                      <a:pt x="16" y="25"/>
                    </a:lnTo>
                    <a:lnTo>
                      <a:pt x="18" y="26"/>
                    </a:lnTo>
                    <a:lnTo>
                      <a:pt x="19" y="27"/>
                    </a:lnTo>
                    <a:lnTo>
                      <a:pt x="21" y="28"/>
                    </a:lnTo>
                    <a:lnTo>
                      <a:pt x="23" y="29"/>
                    </a:lnTo>
                    <a:lnTo>
                      <a:pt x="25" y="30"/>
                    </a:lnTo>
                    <a:lnTo>
                      <a:pt x="27" y="32"/>
                    </a:lnTo>
                    <a:lnTo>
                      <a:pt x="29" y="33"/>
                    </a:lnTo>
                    <a:lnTo>
                      <a:pt x="31" y="34"/>
                    </a:lnTo>
                    <a:lnTo>
                      <a:pt x="33" y="35"/>
                    </a:lnTo>
                    <a:lnTo>
                      <a:pt x="35" y="36"/>
                    </a:lnTo>
                    <a:lnTo>
                      <a:pt x="37" y="38"/>
                    </a:lnTo>
                    <a:lnTo>
                      <a:pt x="39" y="39"/>
                    </a:lnTo>
                    <a:lnTo>
                      <a:pt x="41" y="40"/>
                    </a:lnTo>
                    <a:lnTo>
                      <a:pt x="43" y="41"/>
                    </a:lnTo>
                    <a:lnTo>
                      <a:pt x="45" y="43"/>
                    </a:lnTo>
                    <a:lnTo>
                      <a:pt x="47" y="44"/>
                    </a:lnTo>
                    <a:lnTo>
                      <a:pt x="50" y="45"/>
                    </a:lnTo>
                    <a:lnTo>
                      <a:pt x="52" y="46"/>
                    </a:lnTo>
                    <a:lnTo>
                      <a:pt x="54" y="48"/>
                    </a:lnTo>
                    <a:lnTo>
                      <a:pt x="56" y="49"/>
                    </a:lnTo>
                    <a:lnTo>
                      <a:pt x="58" y="51"/>
                    </a:lnTo>
                    <a:lnTo>
                      <a:pt x="61" y="52"/>
                    </a:lnTo>
                    <a:lnTo>
                      <a:pt x="63" y="53"/>
                    </a:lnTo>
                    <a:close/>
                  </a:path>
                </a:pathLst>
              </a:custGeom>
              <a:solidFill>
                <a:srgbClr val="A0C3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0" name="Google Shape;420;p38"/>
              <p:cNvSpPr/>
              <p:nvPr/>
            </p:nvSpPr>
            <p:spPr>
              <a:xfrm>
                <a:off x="4281" y="3734"/>
                <a:ext cx="1125" cy="135"/>
              </a:xfrm>
              <a:custGeom>
                <a:rect b="b" l="l" r="r" t="t"/>
                <a:pathLst>
                  <a:path extrusionOk="0" h="51" w="445">
                    <a:moveTo>
                      <a:pt x="59" y="51"/>
                    </a:moveTo>
                    <a:lnTo>
                      <a:pt x="71" y="50"/>
                    </a:lnTo>
                    <a:lnTo>
                      <a:pt x="84" y="49"/>
                    </a:lnTo>
                    <a:lnTo>
                      <a:pt x="96" y="49"/>
                    </a:lnTo>
                    <a:lnTo>
                      <a:pt x="109" y="48"/>
                    </a:lnTo>
                    <a:lnTo>
                      <a:pt x="121" y="47"/>
                    </a:lnTo>
                    <a:lnTo>
                      <a:pt x="133" y="47"/>
                    </a:lnTo>
                    <a:lnTo>
                      <a:pt x="146" y="46"/>
                    </a:lnTo>
                    <a:lnTo>
                      <a:pt x="158" y="46"/>
                    </a:lnTo>
                    <a:lnTo>
                      <a:pt x="170" y="45"/>
                    </a:lnTo>
                    <a:lnTo>
                      <a:pt x="182" y="44"/>
                    </a:lnTo>
                    <a:lnTo>
                      <a:pt x="195" y="44"/>
                    </a:lnTo>
                    <a:lnTo>
                      <a:pt x="207" y="43"/>
                    </a:lnTo>
                    <a:lnTo>
                      <a:pt x="219" y="43"/>
                    </a:lnTo>
                    <a:lnTo>
                      <a:pt x="231" y="42"/>
                    </a:lnTo>
                    <a:lnTo>
                      <a:pt x="243" y="42"/>
                    </a:lnTo>
                    <a:lnTo>
                      <a:pt x="255" y="41"/>
                    </a:lnTo>
                    <a:lnTo>
                      <a:pt x="267" y="40"/>
                    </a:lnTo>
                    <a:lnTo>
                      <a:pt x="279" y="40"/>
                    </a:lnTo>
                    <a:lnTo>
                      <a:pt x="291" y="39"/>
                    </a:lnTo>
                    <a:lnTo>
                      <a:pt x="303" y="39"/>
                    </a:lnTo>
                    <a:lnTo>
                      <a:pt x="315" y="38"/>
                    </a:lnTo>
                    <a:lnTo>
                      <a:pt x="327" y="38"/>
                    </a:lnTo>
                    <a:lnTo>
                      <a:pt x="338" y="37"/>
                    </a:lnTo>
                    <a:lnTo>
                      <a:pt x="350" y="37"/>
                    </a:lnTo>
                    <a:lnTo>
                      <a:pt x="362" y="36"/>
                    </a:lnTo>
                    <a:lnTo>
                      <a:pt x="374" y="35"/>
                    </a:lnTo>
                    <a:lnTo>
                      <a:pt x="386" y="35"/>
                    </a:lnTo>
                    <a:lnTo>
                      <a:pt x="398" y="34"/>
                    </a:lnTo>
                    <a:lnTo>
                      <a:pt x="409" y="34"/>
                    </a:lnTo>
                    <a:lnTo>
                      <a:pt x="421" y="33"/>
                    </a:lnTo>
                    <a:lnTo>
                      <a:pt x="433" y="33"/>
                    </a:lnTo>
                    <a:lnTo>
                      <a:pt x="445" y="32"/>
                    </a:lnTo>
                    <a:lnTo>
                      <a:pt x="441" y="31"/>
                    </a:lnTo>
                    <a:lnTo>
                      <a:pt x="436" y="30"/>
                    </a:lnTo>
                    <a:lnTo>
                      <a:pt x="433" y="29"/>
                    </a:lnTo>
                    <a:lnTo>
                      <a:pt x="429" y="28"/>
                    </a:lnTo>
                    <a:lnTo>
                      <a:pt x="425" y="26"/>
                    </a:lnTo>
                    <a:lnTo>
                      <a:pt x="421" y="25"/>
                    </a:lnTo>
                    <a:lnTo>
                      <a:pt x="417" y="24"/>
                    </a:lnTo>
                    <a:lnTo>
                      <a:pt x="413" y="23"/>
                    </a:lnTo>
                    <a:lnTo>
                      <a:pt x="410" y="22"/>
                    </a:lnTo>
                    <a:lnTo>
                      <a:pt x="406" y="21"/>
                    </a:lnTo>
                    <a:lnTo>
                      <a:pt x="402" y="20"/>
                    </a:lnTo>
                    <a:lnTo>
                      <a:pt x="398" y="19"/>
                    </a:lnTo>
                    <a:lnTo>
                      <a:pt x="395" y="18"/>
                    </a:lnTo>
                    <a:lnTo>
                      <a:pt x="391" y="17"/>
                    </a:lnTo>
                    <a:lnTo>
                      <a:pt x="387" y="16"/>
                    </a:lnTo>
                    <a:lnTo>
                      <a:pt x="384" y="15"/>
                    </a:lnTo>
                    <a:lnTo>
                      <a:pt x="380" y="14"/>
                    </a:lnTo>
                    <a:lnTo>
                      <a:pt x="377" y="13"/>
                    </a:lnTo>
                    <a:lnTo>
                      <a:pt x="374" y="12"/>
                    </a:lnTo>
                    <a:lnTo>
                      <a:pt x="370" y="11"/>
                    </a:lnTo>
                    <a:lnTo>
                      <a:pt x="367" y="10"/>
                    </a:lnTo>
                    <a:lnTo>
                      <a:pt x="364" y="9"/>
                    </a:lnTo>
                    <a:lnTo>
                      <a:pt x="360" y="8"/>
                    </a:lnTo>
                    <a:lnTo>
                      <a:pt x="357" y="7"/>
                    </a:lnTo>
                    <a:lnTo>
                      <a:pt x="354" y="6"/>
                    </a:lnTo>
                    <a:lnTo>
                      <a:pt x="350" y="5"/>
                    </a:lnTo>
                    <a:lnTo>
                      <a:pt x="347" y="5"/>
                    </a:lnTo>
                    <a:lnTo>
                      <a:pt x="344" y="4"/>
                    </a:lnTo>
                    <a:lnTo>
                      <a:pt x="341" y="3"/>
                    </a:lnTo>
                    <a:lnTo>
                      <a:pt x="338" y="2"/>
                    </a:lnTo>
                    <a:lnTo>
                      <a:pt x="335" y="1"/>
                    </a:lnTo>
                    <a:lnTo>
                      <a:pt x="332" y="0"/>
                    </a:lnTo>
                    <a:lnTo>
                      <a:pt x="322" y="1"/>
                    </a:lnTo>
                    <a:lnTo>
                      <a:pt x="312" y="1"/>
                    </a:lnTo>
                    <a:lnTo>
                      <a:pt x="301" y="2"/>
                    </a:lnTo>
                    <a:lnTo>
                      <a:pt x="291" y="2"/>
                    </a:lnTo>
                    <a:lnTo>
                      <a:pt x="281" y="2"/>
                    </a:lnTo>
                    <a:lnTo>
                      <a:pt x="271" y="3"/>
                    </a:lnTo>
                    <a:lnTo>
                      <a:pt x="260" y="3"/>
                    </a:lnTo>
                    <a:lnTo>
                      <a:pt x="250" y="4"/>
                    </a:lnTo>
                    <a:lnTo>
                      <a:pt x="240" y="4"/>
                    </a:lnTo>
                    <a:lnTo>
                      <a:pt x="230" y="5"/>
                    </a:lnTo>
                    <a:lnTo>
                      <a:pt x="220" y="5"/>
                    </a:lnTo>
                    <a:lnTo>
                      <a:pt x="210" y="6"/>
                    </a:lnTo>
                    <a:lnTo>
                      <a:pt x="199" y="6"/>
                    </a:lnTo>
                    <a:lnTo>
                      <a:pt x="189" y="7"/>
                    </a:lnTo>
                    <a:lnTo>
                      <a:pt x="179" y="7"/>
                    </a:lnTo>
                    <a:lnTo>
                      <a:pt x="169" y="8"/>
                    </a:lnTo>
                    <a:lnTo>
                      <a:pt x="158" y="8"/>
                    </a:lnTo>
                    <a:lnTo>
                      <a:pt x="148" y="8"/>
                    </a:lnTo>
                    <a:lnTo>
                      <a:pt x="137" y="9"/>
                    </a:lnTo>
                    <a:lnTo>
                      <a:pt x="127" y="9"/>
                    </a:lnTo>
                    <a:lnTo>
                      <a:pt x="116" y="10"/>
                    </a:lnTo>
                    <a:lnTo>
                      <a:pt x="106" y="10"/>
                    </a:lnTo>
                    <a:lnTo>
                      <a:pt x="95" y="11"/>
                    </a:lnTo>
                    <a:lnTo>
                      <a:pt x="85" y="11"/>
                    </a:lnTo>
                    <a:lnTo>
                      <a:pt x="74" y="12"/>
                    </a:lnTo>
                    <a:lnTo>
                      <a:pt x="63" y="12"/>
                    </a:lnTo>
                    <a:lnTo>
                      <a:pt x="53" y="12"/>
                    </a:lnTo>
                    <a:lnTo>
                      <a:pt x="42" y="13"/>
                    </a:lnTo>
                    <a:lnTo>
                      <a:pt x="32" y="14"/>
                    </a:lnTo>
                    <a:lnTo>
                      <a:pt x="21" y="14"/>
                    </a:lnTo>
                    <a:lnTo>
                      <a:pt x="11" y="15"/>
                    </a:lnTo>
                    <a:lnTo>
                      <a:pt x="0" y="15"/>
                    </a:lnTo>
                    <a:lnTo>
                      <a:pt x="2" y="16"/>
                    </a:lnTo>
                    <a:lnTo>
                      <a:pt x="3" y="17"/>
                    </a:lnTo>
                    <a:lnTo>
                      <a:pt x="5" y="18"/>
                    </a:lnTo>
                    <a:lnTo>
                      <a:pt x="7" y="19"/>
                    </a:lnTo>
                    <a:lnTo>
                      <a:pt x="8" y="20"/>
                    </a:lnTo>
                    <a:lnTo>
                      <a:pt x="10" y="21"/>
                    </a:lnTo>
                    <a:lnTo>
                      <a:pt x="12" y="22"/>
                    </a:lnTo>
                    <a:lnTo>
                      <a:pt x="13" y="23"/>
                    </a:lnTo>
                    <a:lnTo>
                      <a:pt x="15" y="24"/>
                    </a:lnTo>
                    <a:lnTo>
                      <a:pt x="17" y="25"/>
                    </a:lnTo>
                    <a:lnTo>
                      <a:pt x="18" y="26"/>
                    </a:lnTo>
                    <a:lnTo>
                      <a:pt x="20" y="27"/>
                    </a:lnTo>
                    <a:lnTo>
                      <a:pt x="22" y="28"/>
                    </a:lnTo>
                    <a:lnTo>
                      <a:pt x="24" y="29"/>
                    </a:lnTo>
                    <a:lnTo>
                      <a:pt x="25" y="30"/>
                    </a:lnTo>
                    <a:lnTo>
                      <a:pt x="27" y="31"/>
                    </a:lnTo>
                    <a:lnTo>
                      <a:pt x="29" y="32"/>
                    </a:lnTo>
                    <a:lnTo>
                      <a:pt x="31" y="34"/>
                    </a:lnTo>
                    <a:lnTo>
                      <a:pt x="33" y="35"/>
                    </a:lnTo>
                    <a:lnTo>
                      <a:pt x="35" y="36"/>
                    </a:lnTo>
                    <a:lnTo>
                      <a:pt x="37" y="37"/>
                    </a:lnTo>
                    <a:lnTo>
                      <a:pt x="39" y="38"/>
                    </a:lnTo>
                    <a:lnTo>
                      <a:pt x="41" y="39"/>
                    </a:lnTo>
                    <a:lnTo>
                      <a:pt x="43" y="41"/>
                    </a:lnTo>
                    <a:lnTo>
                      <a:pt x="45" y="42"/>
                    </a:lnTo>
                    <a:lnTo>
                      <a:pt x="47" y="43"/>
                    </a:lnTo>
                    <a:lnTo>
                      <a:pt x="49" y="44"/>
                    </a:lnTo>
                    <a:lnTo>
                      <a:pt x="51" y="45"/>
                    </a:lnTo>
                    <a:lnTo>
                      <a:pt x="53" y="47"/>
                    </a:lnTo>
                    <a:lnTo>
                      <a:pt x="55" y="48"/>
                    </a:lnTo>
                    <a:lnTo>
                      <a:pt x="57" y="49"/>
                    </a:lnTo>
                    <a:lnTo>
                      <a:pt x="59" y="51"/>
                    </a:lnTo>
                    <a:close/>
                  </a:path>
                </a:pathLst>
              </a:custGeom>
              <a:solidFill>
                <a:srgbClr val="94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1" name="Google Shape;421;p38"/>
              <p:cNvSpPr/>
              <p:nvPr/>
            </p:nvSpPr>
            <p:spPr>
              <a:xfrm>
                <a:off x="4319" y="3739"/>
                <a:ext cx="1048" cy="124"/>
              </a:xfrm>
              <a:custGeom>
                <a:rect b="b" l="l" r="r" t="t"/>
                <a:pathLst>
                  <a:path extrusionOk="0" h="47" w="415">
                    <a:moveTo>
                      <a:pt x="55" y="47"/>
                    </a:moveTo>
                    <a:lnTo>
                      <a:pt x="66" y="46"/>
                    </a:lnTo>
                    <a:lnTo>
                      <a:pt x="78" y="46"/>
                    </a:lnTo>
                    <a:lnTo>
                      <a:pt x="89" y="45"/>
                    </a:lnTo>
                    <a:lnTo>
                      <a:pt x="101" y="44"/>
                    </a:lnTo>
                    <a:lnTo>
                      <a:pt x="112" y="44"/>
                    </a:lnTo>
                    <a:lnTo>
                      <a:pt x="124" y="43"/>
                    </a:lnTo>
                    <a:lnTo>
                      <a:pt x="136" y="43"/>
                    </a:lnTo>
                    <a:lnTo>
                      <a:pt x="147" y="42"/>
                    </a:lnTo>
                    <a:lnTo>
                      <a:pt x="158" y="42"/>
                    </a:lnTo>
                    <a:lnTo>
                      <a:pt x="170" y="41"/>
                    </a:lnTo>
                    <a:lnTo>
                      <a:pt x="181" y="41"/>
                    </a:lnTo>
                    <a:lnTo>
                      <a:pt x="193" y="40"/>
                    </a:lnTo>
                    <a:lnTo>
                      <a:pt x="204" y="40"/>
                    </a:lnTo>
                    <a:lnTo>
                      <a:pt x="215" y="39"/>
                    </a:lnTo>
                    <a:lnTo>
                      <a:pt x="227" y="39"/>
                    </a:lnTo>
                    <a:lnTo>
                      <a:pt x="238" y="38"/>
                    </a:lnTo>
                    <a:lnTo>
                      <a:pt x="249" y="37"/>
                    </a:lnTo>
                    <a:lnTo>
                      <a:pt x="260" y="37"/>
                    </a:lnTo>
                    <a:lnTo>
                      <a:pt x="272" y="36"/>
                    </a:lnTo>
                    <a:lnTo>
                      <a:pt x="283" y="36"/>
                    </a:lnTo>
                    <a:lnTo>
                      <a:pt x="294" y="35"/>
                    </a:lnTo>
                    <a:lnTo>
                      <a:pt x="305" y="35"/>
                    </a:lnTo>
                    <a:lnTo>
                      <a:pt x="316" y="34"/>
                    </a:lnTo>
                    <a:lnTo>
                      <a:pt x="327" y="34"/>
                    </a:lnTo>
                    <a:lnTo>
                      <a:pt x="338" y="33"/>
                    </a:lnTo>
                    <a:lnTo>
                      <a:pt x="349" y="33"/>
                    </a:lnTo>
                    <a:lnTo>
                      <a:pt x="360" y="32"/>
                    </a:lnTo>
                    <a:lnTo>
                      <a:pt x="371" y="32"/>
                    </a:lnTo>
                    <a:lnTo>
                      <a:pt x="382" y="31"/>
                    </a:lnTo>
                    <a:lnTo>
                      <a:pt x="393" y="31"/>
                    </a:lnTo>
                    <a:lnTo>
                      <a:pt x="404" y="30"/>
                    </a:lnTo>
                    <a:lnTo>
                      <a:pt x="415" y="30"/>
                    </a:lnTo>
                    <a:lnTo>
                      <a:pt x="411" y="28"/>
                    </a:lnTo>
                    <a:lnTo>
                      <a:pt x="407" y="27"/>
                    </a:lnTo>
                    <a:lnTo>
                      <a:pt x="404" y="26"/>
                    </a:lnTo>
                    <a:lnTo>
                      <a:pt x="400" y="25"/>
                    </a:lnTo>
                    <a:lnTo>
                      <a:pt x="397" y="24"/>
                    </a:lnTo>
                    <a:lnTo>
                      <a:pt x="393" y="23"/>
                    </a:lnTo>
                    <a:lnTo>
                      <a:pt x="389" y="22"/>
                    </a:lnTo>
                    <a:lnTo>
                      <a:pt x="386" y="21"/>
                    </a:lnTo>
                    <a:lnTo>
                      <a:pt x="382" y="20"/>
                    </a:lnTo>
                    <a:lnTo>
                      <a:pt x="379" y="19"/>
                    </a:lnTo>
                    <a:lnTo>
                      <a:pt x="375" y="18"/>
                    </a:lnTo>
                    <a:lnTo>
                      <a:pt x="372" y="17"/>
                    </a:lnTo>
                    <a:lnTo>
                      <a:pt x="368" y="16"/>
                    </a:lnTo>
                    <a:lnTo>
                      <a:pt x="365" y="15"/>
                    </a:lnTo>
                    <a:lnTo>
                      <a:pt x="361" y="14"/>
                    </a:lnTo>
                    <a:lnTo>
                      <a:pt x="358" y="14"/>
                    </a:lnTo>
                    <a:lnTo>
                      <a:pt x="355" y="13"/>
                    </a:lnTo>
                    <a:lnTo>
                      <a:pt x="352" y="12"/>
                    </a:lnTo>
                    <a:lnTo>
                      <a:pt x="349" y="11"/>
                    </a:lnTo>
                    <a:lnTo>
                      <a:pt x="346" y="10"/>
                    </a:lnTo>
                    <a:lnTo>
                      <a:pt x="342" y="9"/>
                    </a:lnTo>
                    <a:lnTo>
                      <a:pt x="339" y="8"/>
                    </a:lnTo>
                    <a:lnTo>
                      <a:pt x="336" y="7"/>
                    </a:lnTo>
                    <a:lnTo>
                      <a:pt x="333" y="7"/>
                    </a:lnTo>
                    <a:lnTo>
                      <a:pt x="330" y="6"/>
                    </a:lnTo>
                    <a:lnTo>
                      <a:pt x="327" y="5"/>
                    </a:lnTo>
                    <a:lnTo>
                      <a:pt x="324" y="4"/>
                    </a:lnTo>
                    <a:lnTo>
                      <a:pt x="321" y="3"/>
                    </a:lnTo>
                    <a:lnTo>
                      <a:pt x="318" y="2"/>
                    </a:lnTo>
                    <a:lnTo>
                      <a:pt x="315" y="2"/>
                    </a:lnTo>
                    <a:lnTo>
                      <a:pt x="312" y="1"/>
                    </a:lnTo>
                    <a:lnTo>
                      <a:pt x="310" y="0"/>
                    </a:lnTo>
                    <a:lnTo>
                      <a:pt x="300" y="0"/>
                    </a:lnTo>
                    <a:lnTo>
                      <a:pt x="291" y="1"/>
                    </a:lnTo>
                    <a:lnTo>
                      <a:pt x="281" y="1"/>
                    </a:lnTo>
                    <a:lnTo>
                      <a:pt x="272" y="2"/>
                    </a:lnTo>
                    <a:lnTo>
                      <a:pt x="262" y="2"/>
                    </a:lnTo>
                    <a:lnTo>
                      <a:pt x="252" y="2"/>
                    </a:lnTo>
                    <a:lnTo>
                      <a:pt x="243" y="3"/>
                    </a:lnTo>
                    <a:lnTo>
                      <a:pt x="234" y="3"/>
                    </a:lnTo>
                    <a:lnTo>
                      <a:pt x="224" y="4"/>
                    </a:lnTo>
                    <a:lnTo>
                      <a:pt x="214" y="4"/>
                    </a:lnTo>
                    <a:lnTo>
                      <a:pt x="205" y="5"/>
                    </a:lnTo>
                    <a:lnTo>
                      <a:pt x="196" y="5"/>
                    </a:lnTo>
                    <a:lnTo>
                      <a:pt x="186" y="5"/>
                    </a:lnTo>
                    <a:lnTo>
                      <a:pt x="176" y="6"/>
                    </a:lnTo>
                    <a:lnTo>
                      <a:pt x="167" y="6"/>
                    </a:lnTo>
                    <a:lnTo>
                      <a:pt x="157" y="7"/>
                    </a:lnTo>
                    <a:lnTo>
                      <a:pt x="147" y="7"/>
                    </a:lnTo>
                    <a:lnTo>
                      <a:pt x="138" y="7"/>
                    </a:lnTo>
                    <a:lnTo>
                      <a:pt x="128" y="8"/>
                    </a:lnTo>
                    <a:lnTo>
                      <a:pt x="118" y="8"/>
                    </a:lnTo>
                    <a:lnTo>
                      <a:pt x="108" y="9"/>
                    </a:lnTo>
                    <a:lnTo>
                      <a:pt x="98" y="9"/>
                    </a:lnTo>
                    <a:lnTo>
                      <a:pt x="89" y="10"/>
                    </a:lnTo>
                    <a:lnTo>
                      <a:pt x="79" y="10"/>
                    </a:lnTo>
                    <a:lnTo>
                      <a:pt x="69" y="10"/>
                    </a:lnTo>
                    <a:lnTo>
                      <a:pt x="59" y="11"/>
                    </a:lnTo>
                    <a:lnTo>
                      <a:pt x="49" y="11"/>
                    </a:lnTo>
                    <a:lnTo>
                      <a:pt x="39" y="12"/>
                    </a:lnTo>
                    <a:lnTo>
                      <a:pt x="29" y="12"/>
                    </a:lnTo>
                    <a:lnTo>
                      <a:pt x="19" y="13"/>
                    </a:lnTo>
                    <a:lnTo>
                      <a:pt x="10" y="13"/>
                    </a:lnTo>
                    <a:lnTo>
                      <a:pt x="0" y="14"/>
                    </a:lnTo>
                    <a:lnTo>
                      <a:pt x="1" y="14"/>
                    </a:lnTo>
                    <a:lnTo>
                      <a:pt x="3" y="15"/>
                    </a:lnTo>
                    <a:lnTo>
                      <a:pt x="4" y="16"/>
                    </a:lnTo>
                    <a:lnTo>
                      <a:pt x="6" y="17"/>
                    </a:lnTo>
                    <a:lnTo>
                      <a:pt x="7" y="18"/>
                    </a:lnTo>
                    <a:lnTo>
                      <a:pt x="9" y="19"/>
                    </a:lnTo>
                    <a:lnTo>
                      <a:pt x="10" y="20"/>
                    </a:lnTo>
                    <a:lnTo>
                      <a:pt x="12" y="21"/>
                    </a:lnTo>
                    <a:lnTo>
                      <a:pt x="14" y="22"/>
                    </a:lnTo>
                    <a:lnTo>
                      <a:pt x="15" y="23"/>
                    </a:lnTo>
                    <a:lnTo>
                      <a:pt x="17" y="24"/>
                    </a:lnTo>
                    <a:lnTo>
                      <a:pt x="18" y="25"/>
                    </a:lnTo>
                    <a:lnTo>
                      <a:pt x="20" y="26"/>
                    </a:lnTo>
                    <a:lnTo>
                      <a:pt x="22" y="27"/>
                    </a:lnTo>
                    <a:lnTo>
                      <a:pt x="23" y="28"/>
                    </a:lnTo>
                    <a:lnTo>
                      <a:pt x="25" y="29"/>
                    </a:lnTo>
                    <a:lnTo>
                      <a:pt x="27" y="30"/>
                    </a:lnTo>
                    <a:lnTo>
                      <a:pt x="28" y="31"/>
                    </a:lnTo>
                    <a:lnTo>
                      <a:pt x="30" y="32"/>
                    </a:lnTo>
                    <a:lnTo>
                      <a:pt x="32" y="33"/>
                    </a:lnTo>
                    <a:lnTo>
                      <a:pt x="34" y="34"/>
                    </a:lnTo>
                    <a:lnTo>
                      <a:pt x="36" y="35"/>
                    </a:lnTo>
                    <a:lnTo>
                      <a:pt x="37" y="36"/>
                    </a:lnTo>
                    <a:lnTo>
                      <a:pt x="39" y="37"/>
                    </a:lnTo>
                    <a:lnTo>
                      <a:pt x="41" y="39"/>
                    </a:lnTo>
                    <a:lnTo>
                      <a:pt x="43" y="40"/>
                    </a:lnTo>
                    <a:lnTo>
                      <a:pt x="45" y="41"/>
                    </a:lnTo>
                    <a:lnTo>
                      <a:pt x="47" y="42"/>
                    </a:lnTo>
                    <a:lnTo>
                      <a:pt x="49" y="43"/>
                    </a:lnTo>
                    <a:lnTo>
                      <a:pt x="51" y="44"/>
                    </a:lnTo>
                    <a:lnTo>
                      <a:pt x="53" y="46"/>
                    </a:lnTo>
                    <a:lnTo>
                      <a:pt x="55" y="47"/>
                    </a:lnTo>
                    <a:close/>
                  </a:path>
                </a:pathLst>
              </a:custGeom>
              <a:solidFill>
                <a:srgbClr val="91BCD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2" name="Google Shape;422;p38"/>
              <p:cNvSpPr/>
              <p:nvPr/>
            </p:nvSpPr>
            <p:spPr>
              <a:xfrm>
                <a:off x="4354" y="3742"/>
                <a:ext cx="978" cy="117"/>
              </a:xfrm>
              <a:custGeom>
                <a:rect b="b" l="l" r="r" t="t"/>
                <a:pathLst>
                  <a:path extrusionOk="0" h="44" w="387">
                    <a:moveTo>
                      <a:pt x="51" y="44"/>
                    </a:moveTo>
                    <a:lnTo>
                      <a:pt x="62" y="44"/>
                    </a:lnTo>
                    <a:lnTo>
                      <a:pt x="73" y="43"/>
                    </a:lnTo>
                    <a:lnTo>
                      <a:pt x="84" y="43"/>
                    </a:lnTo>
                    <a:lnTo>
                      <a:pt x="94" y="42"/>
                    </a:lnTo>
                    <a:lnTo>
                      <a:pt x="105" y="42"/>
                    </a:lnTo>
                    <a:lnTo>
                      <a:pt x="116" y="41"/>
                    </a:lnTo>
                    <a:lnTo>
                      <a:pt x="126" y="41"/>
                    </a:lnTo>
                    <a:lnTo>
                      <a:pt x="137" y="40"/>
                    </a:lnTo>
                    <a:lnTo>
                      <a:pt x="148" y="40"/>
                    </a:lnTo>
                    <a:lnTo>
                      <a:pt x="158" y="39"/>
                    </a:lnTo>
                    <a:lnTo>
                      <a:pt x="169" y="39"/>
                    </a:lnTo>
                    <a:lnTo>
                      <a:pt x="180" y="38"/>
                    </a:lnTo>
                    <a:lnTo>
                      <a:pt x="190" y="38"/>
                    </a:lnTo>
                    <a:lnTo>
                      <a:pt x="201" y="37"/>
                    </a:lnTo>
                    <a:lnTo>
                      <a:pt x="211" y="36"/>
                    </a:lnTo>
                    <a:lnTo>
                      <a:pt x="222" y="36"/>
                    </a:lnTo>
                    <a:lnTo>
                      <a:pt x="232" y="35"/>
                    </a:lnTo>
                    <a:lnTo>
                      <a:pt x="243" y="35"/>
                    </a:lnTo>
                    <a:lnTo>
                      <a:pt x="253" y="34"/>
                    </a:lnTo>
                    <a:lnTo>
                      <a:pt x="264" y="34"/>
                    </a:lnTo>
                    <a:lnTo>
                      <a:pt x="274" y="33"/>
                    </a:lnTo>
                    <a:lnTo>
                      <a:pt x="284" y="33"/>
                    </a:lnTo>
                    <a:lnTo>
                      <a:pt x="295" y="32"/>
                    </a:lnTo>
                    <a:lnTo>
                      <a:pt x="305" y="32"/>
                    </a:lnTo>
                    <a:lnTo>
                      <a:pt x="315" y="32"/>
                    </a:lnTo>
                    <a:lnTo>
                      <a:pt x="326" y="31"/>
                    </a:lnTo>
                    <a:lnTo>
                      <a:pt x="336" y="31"/>
                    </a:lnTo>
                    <a:lnTo>
                      <a:pt x="346" y="30"/>
                    </a:lnTo>
                    <a:lnTo>
                      <a:pt x="356" y="29"/>
                    </a:lnTo>
                    <a:lnTo>
                      <a:pt x="367" y="29"/>
                    </a:lnTo>
                    <a:lnTo>
                      <a:pt x="377" y="28"/>
                    </a:lnTo>
                    <a:lnTo>
                      <a:pt x="387" y="28"/>
                    </a:lnTo>
                    <a:lnTo>
                      <a:pt x="384" y="27"/>
                    </a:lnTo>
                    <a:lnTo>
                      <a:pt x="380" y="26"/>
                    </a:lnTo>
                    <a:lnTo>
                      <a:pt x="377" y="25"/>
                    </a:lnTo>
                    <a:lnTo>
                      <a:pt x="373" y="24"/>
                    </a:lnTo>
                    <a:lnTo>
                      <a:pt x="370" y="23"/>
                    </a:lnTo>
                    <a:lnTo>
                      <a:pt x="366" y="22"/>
                    </a:lnTo>
                    <a:lnTo>
                      <a:pt x="363" y="21"/>
                    </a:lnTo>
                    <a:lnTo>
                      <a:pt x="360" y="20"/>
                    </a:lnTo>
                    <a:lnTo>
                      <a:pt x="356" y="19"/>
                    </a:lnTo>
                    <a:lnTo>
                      <a:pt x="353" y="18"/>
                    </a:lnTo>
                    <a:lnTo>
                      <a:pt x="350" y="18"/>
                    </a:lnTo>
                    <a:lnTo>
                      <a:pt x="347" y="17"/>
                    </a:lnTo>
                    <a:lnTo>
                      <a:pt x="343" y="16"/>
                    </a:lnTo>
                    <a:lnTo>
                      <a:pt x="340" y="15"/>
                    </a:lnTo>
                    <a:lnTo>
                      <a:pt x="337" y="14"/>
                    </a:lnTo>
                    <a:lnTo>
                      <a:pt x="334" y="13"/>
                    </a:lnTo>
                    <a:lnTo>
                      <a:pt x="331" y="12"/>
                    </a:lnTo>
                    <a:lnTo>
                      <a:pt x="328" y="12"/>
                    </a:lnTo>
                    <a:lnTo>
                      <a:pt x="325" y="11"/>
                    </a:lnTo>
                    <a:lnTo>
                      <a:pt x="322" y="10"/>
                    </a:lnTo>
                    <a:lnTo>
                      <a:pt x="319" y="9"/>
                    </a:lnTo>
                    <a:lnTo>
                      <a:pt x="316" y="8"/>
                    </a:lnTo>
                    <a:lnTo>
                      <a:pt x="313" y="7"/>
                    </a:lnTo>
                    <a:lnTo>
                      <a:pt x="311" y="7"/>
                    </a:lnTo>
                    <a:lnTo>
                      <a:pt x="308" y="6"/>
                    </a:lnTo>
                    <a:lnTo>
                      <a:pt x="305" y="5"/>
                    </a:lnTo>
                    <a:lnTo>
                      <a:pt x="302" y="4"/>
                    </a:lnTo>
                    <a:lnTo>
                      <a:pt x="299" y="4"/>
                    </a:lnTo>
                    <a:lnTo>
                      <a:pt x="297" y="3"/>
                    </a:lnTo>
                    <a:lnTo>
                      <a:pt x="294" y="2"/>
                    </a:lnTo>
                    <a:lnTo>
                      <a:pt x="291" y="1"/>
                    </a:lnTo>
                    <a:lnTo>
                      <a:pt x="289" y="0"/>
                    </a:lnTo>
                    <a:lnTo>
                      <a:pt x="280" y="1"/>
                    </a:lnTo>
                    <a:lnTo>
                      <a:pt x="271" y="1"/>
                    </a:lnTo>
                    <a:lnTo>
                      <a:pt x="262" y="1"/>
                    </a:lnTo>
                    <a:lnTo>
                      <a:pt x="253" y="2"/>
                    </a:lnTo>
                    <a:lnTo>
                      <a:pt x="244" y="2"/>
                    </a:lnTo>
                    <a:lnTo>
                      <a:pt x="236" y="3"/>
                    </a:lnTo>
                    <a:lnTo>
                      <a:pt x="227" y="3"/>
                    </a:lnTo>
                    <a:lnTo>
                      <a:pt x="218" y="4"/>
                    </a:lnTo>
                    <a:lnTo>
                      <a:pt x="209" y="4"/>
                    </a:lnTo>
                    <a:lnTo>
                      <a:pt x="200" y="4"/>
                    </a:lnTo>
                    <a:lnTo>
                      <a:pt x="191" y="5"/>
                    </a:lnTo>
                    <a:lnTo>
                      <a:pt x="182" y="5"/>
                    </a:lnTo>
                    <a:lnTo>
                      <a:pt x="173" y="5"/>
                    </a:lnTo>
                    <a:lnTo>
                      <a:pt x="164" y="6"/>
                    </a:lnTo>
                    <a:lnTo>
                      <a:pt x="156" y="6"/>
                    </a:lnTo>
                    <a:lnTo>
                      <a:pt x="147" y="7"/>
                    </a:lnTo>
                    <a:lnTo>
                      <a:pt x="137" y="7"/>
                    </a:lnTo>
                    <a:lnTo>
                      <a:pt x="128" y="7"/>
                    </a:lnTo>
                    <a:lnTo>
                      <a:pt x="119" y="8"/>
                    </a:lnTo>
                    <a:lnTo>
                      <a:pt x="110" y="8"/>
                    </a:lnTo>
                    <a:lnTo>
                      <a:pt x="101" y="9"/>
                    </a:lnTo>
                    <a:lnTo>
                      <a:pt x="92" y="9"/>
                    </a:lnTo>
                    <a:lnTo>
                      <a:pt x="83" y="9"/>
                    </a:lnTo>
                    <a:lnTo>
                      <a:pt x="74" y="10"/>
                    </a:lnTo>
                    <a:lnTo>
                      <a:pt x="64" y="10"/>
                    </a:lnTo>
                    <a:lnTo>
                      <a:pt x="55" y="11"/>
                    </a:lnTo>
                    <a:lnTo>
                      <a:pt x="46" y="11"/>
                    </a:lnTo>
                    <a:lnTo>
                      <a:pt x="37" y="12"/>
                    </a:lnTo>
                    <a:lnTo>
                      <a:pt x="27" y="12"/>
                    </a:lnTo>
                    <a:lnTo>
                      <a:pt x="18" y="12"/>
                    </a:lnTo>
                    <a:lnTo>
                      <a:pt x="9" y="13"/>
                    </a:lnTo>
                    <a:lnTo>
                      <a:pt x="0" y="13"/>
                    </a:lnTo>
                    <a:lnTo>
                      <a:pt x="1" y="14"/>
                    </a:lnTo>
                    <a:lnTo>
                      <a:pt x="3" y="15"/>
                    </a:lnTo>
                    <a:lnTo>
                      <a:pt x="4" y="16"/>
                    </a:lnTo>
                    <a:lnTo>
                      <a:pt x="5" y="17"/>
                    </a:lnTo>
                    <a:lnTo>
                      <a:pt x="7" y="17"/>
                    </a:lnTo>
                    <a:lnTo>
                      <a:pt x="8" y="18"/>
                    </a:lnTo>
                    <a:lnTo>
                      <a:pt x="10" y="19"/>
                    </a:lnTo>
                    <a:lnTo>
                      <a:pt x="11" y="20"/>
                    </a:lnTo>
                    <a:lnTo>
                      <a:pt x="13" y="21"/>
                    </a:lnTo>
                    <a:lnTo>
                      <a:pt x="14" y="22"/>
                    </a:lnTo>
                    <a:lnTo>
                      <a:pt x="16" y="23"/>
                    </a:lnTo>
                    <a:lnTo>
                      <a:pt x="17" y="24"/>
                    </a:lnTo>
                    <a:lnTo>
                      <a:pt x="19" y="25"/>
                    </a:lnTo>
                    <a:lnTo>
                      <a:pt x="20" y="25"/>
                    </a:lnTo>
                    <a:lnTo>
                      <a:pt x="22" y="26"/>
                    </a:lnTo>
                    <a:lnTo>
                      <a:pt x="23" y="27"/>
                    </a:lnTo>
                    <a:lnTo>
                      <a:pt x="25" y="28"/>
                    </a:lnTo>
                    <a:lnTo>
                      <a:pt x="27" y="29"/>
                    </a:lnTo>
                    <a:lnTo>
                      <a:pt x="28" y="30"/>
                    </a:lnTo>
                    <a:lnTo>
                      <a:pt x="30" y="31"/>
                    </a:lnTo>
                    <a:lnTo>
                      <a:pt x="32" y="32"/>
                    </a:lnTo>
                    <a:lnTo>
                      <a:pt x="33" y="33"/>
                    </a:lnTo>
                    <a:lnTo>
                      <a:pt x="35" y="34"/>
                    </a:lnTo>
                    <a:lnTo>
                      <a:pt x="37" y="35"/>
                    </a:lnTo>
                    <a:lnTo>
                      <a:pt x="38" y="36"/>
                    </a:lnTo>
                    <a:lnTo>
                      <a:pt x="40" y="38"/>
                    </a:lnTo>
                    <a:lnTo>
                      <a:pt x="42" y="39"/>
                    </a:lnTo>
                    <a:lnTo>
                      <a:pt x="44" y="40"/>
                    </a:lnTo>
                    <a:lnTo>
                      <a:pt x="46" y="41"/>
                    </a:lnTo>
                    <a:lnTo>
                      <a:pt x="48" y="42"/>
                    </a:lnTo>
                    <a:lnTo>
                      <a:pt x="49" y="43"/>
                    </a:lnTo>
                    <a:lnTo>
                      <a:pt x="51" y="44"/>
                    </a:lnTo>
                    <a:close/>
                  </a:path>
                </a:pathLst>
              </a:custGeom>
              <a:solidFill>
                <a:srgbClr val="8EBBD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3" name="Google Shape;423;p38"/>
              <p:cNvSpPr/>
              <p:nvPr/>
            </p:nvSpPr>
            <p:spPr>
              <a:xfrm>
                <a:off x="4387" y="3747"/>
                <a:ext cx="912" cy="109"/>
              </a:xfrm>
              <a:custGeom>
                <a:rect b="b" l="l" r="r" t="t"/>
                <a:pathLst>
                  <a:path extrusionOk="0" h="41" w="361">
                    <a:moveTo>
                      <a:pt x="48" y="41"/>
                    </a:moveTo>
                    <a:lnTo>
                      <a:pt x="58" y="40"/>
                    </a:lnTo>
                    <a:lnTo>
                      <a:pt x="68" y="40"/>
                    </a:lnTo>
                    <a:lnTo>
                      <a:pt x="78" y="39"/>
                    </a:lnTo>
                    <a:lnTo>
                      <a:pt x="88" y="39"/>
                    </a:lnTo>
                    <a:lnTo>
                      <a:pt x="98" y="38"/>
                    </a:lnTo>
                    <a:lnTo>
                      <a:pt x="108" y="38"/>
                    </a:lnTo>
                    <a:lnTo>
                      <a:pt x="118" y="37"/>
                    </a:lnTo>
                    <a:lnTo>
                      <a:pt x="128" y="37"/>
                    </a:lnTo>
                    <a:lnTo>
                      <a:pt x="138" y="36"/>
                    </a:lnTo>
                    <a:lnTo>
                      <a:pt x="148" y="36"/>
                    </a:lnTo>
                    <a:lnTo>
                      <a:pt x="158" y="35"/>
                    </a:lnTo>
                    <a:lnTo>
                      <a:pt x="168" y="35"/>
                    </a:lnTo>
                    <a:lnTo>
                      <a:pt x="178" y="34"/>
                    </a:lnTo>
                    <a:lnTo>
                      <a:pt x="187" y="34"/>
                    </a:lnTo>
                    <a:lnTo>
                      <a:pt x="197" y="33"/>
                    </a:lnTo>
                    <a:lnTo>
                      <a:pt x="207" y="33"/>
                    </a:lnTo>
                    <a:lnTo>
                      <a:pt x="217" y="32"/>
                    </a:lnTo>
                    <a:lnTo>
                      <a:pt x="226" y="32"/>
                    </a:lnTo>
                    <a:lnTo>
                      <a:pt x="236" y="31"/>
                    </a:lnTo>
                    <a:lnTo>
                      <a:pt x="246" y="31"/>
                    </a:lnTo>
                    <a:lnTo>
                      <a:pt x="255" y="31"/>
                    </a:lnTo>
                    <a:lnTo>
                      <a:pt x="265" y="30"/>
                    </a:lnTo>
                    <a:lnTo>
                      <a:pt x="274" y="30"/>
                    </a:lnTo>
                    <a:lnTo>
                      <a:pt x="284" y="29"/>
                    </a:lnTo>
                    <a:lnTo>
                      <a:pt x="294" y="29"/>
                    </a:lnTo>
                    <a:lnTo>
                      <a:pt x="303" y="28"/>
                    </a:lnTo>
                    <a:lnTo>
                      <a:pt x="313" y="28"/>
                    </a:lnTo>
                    <a:lnTo>
                      <a:pt x="322" y="27"/>
                    </a:lnTo>
                    <a:lnTo>
                      <a:pt x="332" y="27"/>
                    </a:lnTo>
                    <a:lnTo>
                      <a:pt x="341" y="26"/>
                    </a:lnTo>
                    <a:lnTo>
                      <a:pt x="351" y="26"/>
                    </a:lnTo>
                    <a:lnTo>
                      <a:pt x="361" y="26"/>
                    </a:lnTo>
                    <a:lnTo>
                      <a:pt x="357" y="25"/>
                    </a:lnTo>
                    <a:lnTo>
                      <a:pt x="354" y="24"/>
                    </a:lnTo>
                    <a:lnTo>
                      <a:pt x="351" y="23"/>
                    </a:lnTo>
                    <a:lnTo>
                      <a:pt x="347" y="22"/>
                    </a:lnTo>
                    <a:lnTo>
                      <a:pt x="344" y="21"/>
                    </a:lnTo>
                    <a:lnTo>
                      <a:pt x="341" y="20"/>
                    </a:lnTo>
                    <a:lnTo>
                      <a:pt x="338" y="19"/>
                    </a:lnTo>
                    <a:lnTo>
                      <a:pt x="335" y="18"/>
                    </a:lnTo>
                    <a:lnTo>
                      <a:pt x="332" y="17"/>
                    </a:lnTo>
                    <a:lnTo>
                      <a:pt x="329" y="17"/>
                    </a:lnTo>
                    <a:lnTo>
                      <a:pt x="326" y="16"/>
                    </a:lnTo>
                    <a:lnTo>
                      <a:pt x="323" y="15"/>
                    </a:lnTo>
                    <a:lnTo>
                      <a:pt x="320" y="14"/>
                    </a:lnTo>
                    <a:lnTo>
                      <a:pt x="317" y="13"/>
                    </a:lnTo>
                    <a:lnTo>
                      <a:pt x="314" y="12"/>
                    </a:lnTo>
                    <a:lnTo>
                      <a:pt x="311" y="12"/>
                    </a:lnTo>
                    <a:lnTo>
                      <a:pt x="308" y="11"/>
                    </a:lnTo>
                    <a:lnTo>
                      <a:pt x="306" y="10"/>
                    </a:lnTo>
                    <a:lnTo>
                      <a:pt x="303" y="9"/>
                    </a:lnTo>
                    <a:lnTo>
                      <a:pt x="300" y="9"/>
                    </a:lnTo>
                    <a:lnTo>
                      <a:pt x="297" y="8"/>
                    </a:lnTo>
                    <a:lnTo>
                      <a:pt x="295" y="7"/>
                    </a:lnTo>
                    <a:lnTo>
                      <a:pt x="292" y="6"/>
                    </a:lnTo>
                    <a:lnTo>
                      <a:pt x="289" y="6"/>
                    </a:lnTo>
                    <a:lnTo>
                      <a:pt x="287" y="5"/>
                    </a:lnTo>
                    <a:lnTo>
                      <a:pt x="284" y="4"/>
                    </a:lnTo>
                    <a:lnTo>
                      <a:pt x="282" y="3"/>
                    </a:lnTo>
                    <a:lnTo>
                      <a:pt x="279" y="3"/>
                    </a:lnTo>
                    <a:lnTo>
                      <a:pt x="277" y="2"/>
                    </a:lnTo>
                    <a:lnTo>
                      <a:pt x="274" y="1"/>
                    </a:lnTo>
                    <a:lnTo>
                      <a:pt x="271" y="0"/>
                    </a:lnTo>
                    <a:lnTo>
                      <a:pt x="269" y="0"/>
                    </a:lnTo>
                    <a:lnTo>
                      <a:pt x="261" y="0"/>
                    </a:lnTo>
                    <a:lnTo>
                      <a:pt x="252" y="0"/>
                    </a:lnTo>
                    <a:lnTo>
                      <a:pt x="244" y="1"/>
                    </a:lnTo>
                    <a:lnTo>
                      <a:pt x="236" y="1"/>
                    </a:lnTo>
                    <a:lnTo>
                      <a:pt x="228" y="2"/>
                    </a:lnTo>
                    <a:lnTo>
                      <a:pt x="219" y="2"/>
                    </a:lnTo>
                    <a:lnTo>
                      <a:pt x="211" y="2"/>
                    </a:lnTo>
                    <a:lnTo>
                      <a:pt x="203" y="3"/>
                    </a:lnTo>
                    <a:lnTo>
                      <a:pt x="195" y="3"/>
                    </a:lnTo>
                    <a:lnTo>
                      <a:pt x="186" y="3"/>
                    </a:lnTo>
                    <a:lnTo>
                      <a:pt x="178" y="4"/>
                    </a:lnTo>
                    <a:lnTo>
                      <a:pt x="170" y="4"/>
                    </a:lnTo>
                    <a:lnTo>
                      <a:pt x="162" y="5"/>
                    </a:lnTo>
                    <a:lnTo>
                      <a:pt x="153" y="5"/>
                    </a:lnTo>
                    <a:lnTo>
                      <a:pt x="145" y="5"/>
                    </a:lnTo>
                    <a:lnTo>
                      <a:pt x="137" y="6"/>
                    </a:lnTo>
                    <a:lnTo>
                      <a:pt x="128" y="6"/>
                    </a:lnTo>
                    <a:lnTo>
                      <a:pt x="120" y="6"/>
                    </a:lnTo>
                    <a:lnTo>
                      <a:pt x="111" y="7"/>
                    </a:lnTo>
                    <a:lnTo>
                      <a:pt x="103" y="7"/>
                    </a:lnTo>
                    <a:lnTo>
                      <a:pt x="94" y="7"/>
                    </a:lnTo>
                    <a:lnTo>
                      <a:pt x="86" y="8"/>
                    </a:lnTo>
                    <a:lnTo>
                      <a:pt x="77" y="8"/>
                    </a:lnTo>
                    <a:lnTo>
                      <a:pt x="69" y="9"/>
                    </a:lnTo>
                    <a:lnTo>
                      <a:pt x="60" y="9"/>
                    </a:lnTo>
                    <a:lnTo>
                      <a:pt x="52" y="9"/>
                    </a:lnTo>
                    <a:lnTo>
                      <a:pt x="43" y="10"/>
                    </a:lnTo>
                    <a:lnTo>
                      <a:pt x="35" y="10"/>
                    </a:lnTo>
                    <a:lnTo>
                      <a:pt x="26" y="11"/>
                    </a:lnTo>
                    <a:lnTo>
                      <a:pt x="17" y="11"/>
                    </a:lnTo>
                    <a:lnTo>
                      <a:pt x="9" y="11"/>
                    </a:lnTo>
                    <a:lnTo>
                      <a:pt x="0" y="12"/>
                    </a:lnTo>
                    <a:lnTo>
                      <a:pt x="1" y="12"/>
                    </a:lnTo>
                    <a:lnTo>
                      <a:pt x="3" y="13"/>
                    </a:lnTo>
                    <a:lnTo>
                      <a:pt x="4" y="14"/>
                    </a:lnTo>
                    <a:lnTo>
                      <a:pt x="5" y="15"/>
                    </a:lnTo>
                    <a:lnTo>
                      <a:pt x="7" y="16"/>
                    </a:lnTo>
                    <a:lnTo>
                      <a:pt x="8" y="17"/>
                    </a:lnTo>
                    <a:lnTo>
                      <a:pt x="10" y="17"/>
                    </a:lnTo>
                    <a:lnTo>
                      <a:pt x="11" y="18"/>
                    </a:lnTo>
                    <a:lnTo>
                      <a:pt x="12" y="19"/>
                    </a:lnTo>
                    <a:lnTo>
                      <a:pt x="14" y="20"/>
                    </a:lnTo>
                    <a:lnTo>
                      <a:pt x="15" y="21"/>
                    </a:lnTo>
                    <a:lnTo>
                      <a:pt x="17" y="22"/>
                    </a:lnTo>
                    <a:lnTo>
                      <a:pt x="18" y="22"/>
                    </a:lnTo>
                    <a:lnTo>
                      <a:pt x="19" y="23"/>
                    </a:lnTo>
                    <a:lnTo>
                      <a:pt x="21" y="24"/>
                    </a:lnTo>
                    <a:lnTo>
                      <a:pt x="22" y="25"/>
                    </a:lnTo>
                    <a:lnTo>
                      <a:pt x="24" y="26"/>
                    </a:lnTo>
                    <a:lnTo>
                      <a:pt x="25" y="27"/>
                    </a:lnTo>
                    <a:lnTo>
                      <a:pt x="27" y="28"/>
                    </a:lnTo>
                    <a:lnTo>
                      <a:pt x="28" y="29"/>
                    </a:lnTo>
                    <a:lnTo>
                      <a:pt x="30" y="30"/>
                    </a:lnTo>
                    <a:lnTo>
                      <a:pt x="32" y="31"/>
                    </a:lnTo>
                    <a:lnTo>
                      <a:pt x="33" y="32"/>
                    </a:lnTo>
                    <a:lnTo>
                      <a:pt x="35" y="33"/>
                    </a:lnTo>
                    <a:lnTo>
                      <a:pt x="36" y="33"/>
                    </a:lnTo>
                    <a:lnTo>
                      <a:pt x="38" y="34"/>
                    </a:lnTo>
                    <a:lnTo>
                      <a:pt x="40" y="36"/>
                    </a:lnTo>
                    <a:lnTo>
                      <a:pt x="41" y="37"/>
                    </a:lnTo>
                    <a:lnTo>
                      <a:pt x="43" y="38"/>
                    </a:lnTo>
                    <a:lnTo>
                      <a:pt x="45" y="39"/>
                    </a:lnTo>
                    <a:lnTo>
                      <a:pt x="46" y="40"/>
                    </a:lnTo>
                    <a:lnTo>
                      <a:pt x="48" y="41"/>
                    </a:lnTo>
                    <a:close/>
                  </a:path>
                </a:pathLst>
              </a:custGeom>
              <a:solidFill>
                <a:srgbClr val="8BB7D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4" name="Google Shape;424;p38"/>
              <p:cNvSpPr/>
              <p:nvPr/>
            </p:nvSpPr>
            <p:spPr>
              <a:xfrm>
                <a:off x="4420" y="3750"/>
                <a:ext cx="844" cy="101"/>
              </a:xfrm>
              <a:custGeom>
                <a:rect b="b" l="l" r="r" t="t"/>
                <a:pathLst>
                  <a:path extrusionOk="0" h="38" w="334">
                    <a:moveTo>
                      <a:pt x="45" y="38"/>
                    </a:moveTo>
                    <a:lnTo>
                      <a:pt x="54" y="38"/>
                    </a:lnTo>
                    <a:lnTo>
                      <a:pt x="63" y="37"/>
                    </a:lnTo>
                    <a:lnTo>
                      <a:pt x="73" y="37"/>
                    </a:lnTo>
                    <a:lnTo>
                      <a:pt x="82" y="36"/>
                    </a:lnTo>
                    <a:lnTo>
                      <a:pt x="91" y="36"/>
                    </a:lnTo>
                    <a:lnTo>
                      <a:pt x="100" y="35"/>
                    </a:lnTo>
                    <a:lnTo>
                      <a:pt x="110" y="35"/>
                    </a:lnTo>
                    <a:lnTo>
                      <a:pt x="119" y="35"/>
                    </a:lnTo>
                    <a:lnTo>
                      <a:pt x="128" y="34"/>
                    </a:lnTo>
                    <a:lnTo>
                      <a:pt x="137" y="33"/>
                    </a:lnTo>
                    <a:lnTo>
                      <a:pt x="147" y="33"/>
                    </a:lnTo>
                    <a:lnTo>
                      <a:pt x="156" y="33"/>
                    </a:lnTo>
                    <a:lnTo>
                      <a:pt x="165" y="32"/>
                    </a:lnTo>
                    <a:lnTo>
                      <a:pt x="174" y="32"/>
                    </a:lnTo>
                    <a:lnTo>
                      <a:pt x="183" y="31"/>
                    </a:lnTo>
                    <a:lnTo>
                      <a:pt x="192" y="31"/>
                    </a:lnTo>
                    <a:lnTo>
                      <a:pt x="201" y="30"/>
                    </a:lnTo>
                    <a:lnTo>
                      <a:pt x="210" y="30"/>
                    </a:lnTo>
                    <a:lnTo>
                      <a:pt x="219" y="30"/>
                    </a:lnTo>
                    <a:lnTo>
                      <a:pt x="228" y="29"/>
                    </a:lnTo>
                    <a:lnTo>
                      <a:pt x="237" y="29"/>
                    </a:lnTo>
                    <a:lnTo>
                      <a:pt x="246" y="28"/>
                    </a:lnTo>
                    <a:lnTo>
                      <a:pt x="254" y="28"/>
                    </a:lnTo>
                    <a:lnTo>
                      <a:pt x="264" y="28"/>
                    </a:lnTo>
                    <a:lnTo>
                      <a:pt x="272" y="27"/>
                    </a:lnTo>
                    <a:lnTo>
                      <a:pt x="281" y="26"/>
                    </a:lnTo>
                    <a:lnTo>
                      <a:pt x="290" y="26"/>
                    </a:lnTo>
                    <a:lnTo>
                      <a:pt x="299" y="26"/>
                    </a:lnTo>
                    <a:lnTo>
                      <a:pt x="308" y="25"/>
                    </a:lnTo>
                    <a:lnTo>
                      <a:pt x="317" y="25"/>
                    </a:lnTo>
                    <a:lnTo>
                      <a:pt x="326" y="24"/>
                    </a:lnTo>
                    <a:lnTo>
                      <a:pt x="334" y="24"/>
                    </a:lnTo>
                    <a:lnTo>
                      <a:pt x="331" y="23"/>
                    </a:lnTo>
                    <a:lnTo>
                      <a:pt x="328" y="22"/>
                    </a:lnTo>
                    <a:lnTo>
                      <a:pt x="325" y="21"/>
                    </a:lnTo>
                    <a:lnTo>
                      <a:pt x="322" y="21"/>
                    </a:lnTo>
                    <a:lnTo>
                      <a:pt x="319" y="20"/>
                    </a:lnTo>
                    <a:lnTo>
                      <a:pt x="316" y="19"/>
                    </a:lnTo>
                    <a:lnTo>
                      <a:pt x="314" y="18"/>
                    </a:lnTo>
                    <a:lnTo>
                      <a:pt x="311" y="17"/>
                    </a:lnTo>
                    <a:lnTo>
                      <a:pt x="308" y="17"/>
                    </a:lnTo>
                    <a:lnTo>
                      <a:pt x="305" y="16"/>
                    </a:lnTo>
                    <a:lnTo>
                      <a:pt x="302" y="15"/>
                    </a:lnTo>
                    <a:lnTo>
                      <a:pt x="300" y="14"/>
                    </a:lnTo>
                    <a:lnTo>
                      <a:pt x="297" y="13"/>
                    </a:lnTo>
                    <a:lnTo>
                      <a:pt x="294" y="13"/>
                    </a:lnTo>
                    <a:lnTo>
                      <a:pt x="291" y="12"/>
                    </a:lnTo>
                    <a:lnTo>
                      <a:pt x="289" y="11"/>
                    </a:lnTo>
                    <a:lnTo>
                      <a:pt x="286" y="11"/>
                    </a:lnTo>
                    <a:lnTo>
                      <a:pt x="283" y="10"/>
                    </a:lnTo>
                    <a:lnTo>
                      <a:pt x="281" y="9"/>
                    </a:lnTo>
                    <a:lnTo>
                      <a:pt x="278" y="8"/>
                    </a:lnTo>
                    <a:lnTo>
                      <a:pt x="276" y="8"/>
                    </a:lnTo>
                    <a:lnTo>
                      <a:pt x="273" y="7"/>
                    </a:lnTo>
                    <a:lnTo>
                      <a:pt x="271" y="6"/>
                    </a:lnTo>
                    <a:lnTo>
                      <a:pt x="269" y="6"/>
                    </a:lnTo>
                    <a:lnTo>
                      <a:pt x="266" y="5"/>
                    </a:lnTo>
                    <a:lnTo>
                      <a:pt x="264" y="4"/>
                    </a:lnTo>
                    <a:lnTo>
                      <a:pt x="261" y="3"/>
                    </a:lnTo>
                    <a:lnTo>
                      <a:pt x="259" y="3"/>
                    </a:lnTo>
                    <a:lnTo>
                      <a:pt x="257" y="2"/>
                    </a:lnTo>
                    <a:lnTo>
                      <a:pt x="254" y="2"/>
                    </a:lnTo>
                    <a:lnTo>
                      <a:pt x="252" y="1"/>
                    </a:lnTo>
                    <a:lnTo>
                      <a:pt x="250" y="0"/>
                    </a:lnTo>
                    <a:lnTo>
                      <a:pt x="242" y="1"/>
                    </a:lnTo>
                    <a:lnTo>
                      <a:pt x="234" y="1"/>
                    </a:lnTo>
                    <a:lnTo>
                      <a:pt x="227" y="1"/>
                    </a:lnTo>
                    <a:lnTo>
                      <a:pt x="219" y="2"/>
                    </a:lnTo>
                    <a:lnTo>
                      <a:pt x="211" y="2"/>
                    </a:lnTo>
                    <a:lnTo>
                      <a:pt x="204" y="2"/>
                    </a:lnTo>
                    <a:lnTo>
                      <a:pt x="196" y="3"/>
                    </a:lnTo>
                    <a:lnTo>
                      <a:pt x="188" y="3"/>
                    </a:lnTo>
                    <a:lnTo>
                      <a:pt x="181" y="3"/>
                    </a:lnTo>
                    <a:lnTo>
                      <a:pt x="173" y="4"/>
                    </a:lnTo>
                    <a:lnTo>
                      <a:pt x="166" y="4"/>
                    </a:lnTo>
                    <a:lnTo>
                      <a:pt x="158" y="4"/>
                    </a:lnTo>
                    <a:lnTo>
                      <a:pt x="150" y="5"/>
                    </a:lnTo>
                    <a:lnTo>
                      <a:pt x="142" y="5"/>
                    </a:lnTo>
                    <a:lnTo>
                      <a:pt x="135" y="5"/>
                    </a:lnTo>
                    <a:lnTo>
                      <a:pt x="127" y="6"/>
                    </a:lnTo>
                    <a:lnTo>
                      <a:pt x="119" y="6"/>
                    </a:lnTo>
                    <a:lnTo>
                      <a:pt x="111" y="6"/>
                    </a:lnTo>
                    <a:lnTo>
                      <a:pt x="103" y="7"/>
                    </a:lnTo>
                    <a:lnTo>
                      <a:pt x="96" y="7"/>
                    </a:lnTo>
                    <a:lnTo>
                      <a:pt x="88" y="7"/>
                    </a:lnTo>
                    <a:lnTo>
                      <a:pt x="80" y="8"/>
                    </a:lnTo>
                    <a:lnTo>
                      <a:pt x="72" y="8"/>
                    </a:lnTo>
                    <a:lnTo>
                      <a:pt x="64" y="9"/>
                    </a:lnTo>
                    <a:lnTo>
                      <a:pt x="56" y="9"/>
                    </a:lnTo>
                    <a:lnTo>
                      <a:pt x="48" y="9"/>
                    </a:lnTo>
                    <a:lnTo>
                      <a:pt x="40" y="9"/>
                    </a:lnTo>
                    <a:lnTo>
                      <a:pt x="32" y="10"/>
                    </a:lnTo>
                    <a:lnTo>
                      <a:pt x="24" y="10"/>
                    </a:lnTo>
                    <a:lnTo>
                      <a:pt x="16" y="11"/>
                    </a:lnTo>
                    <a:lnTo>
                      <a:pt x="8" y="11"/>
                    </a:lnTo>
                    <a:lnTo>
                      <a:pt x="0" y="11"/>
                    </a:lnTo>
                    <a:lnTo>
                      <a:pt x="2" y="12"/>
                    </a:lnTo>
                    <a:lnTo>
                      <a:pt x="3" y="13"/>
                    </a:lnTo>
                    <a:lnTo>
                      <a:pt x="4" y="13"/>
                    </a:lnTo>
                    <a:lnTo>
                      <a:pt x="5" y="14"/>
                    </a:lnTo>
                    <a:lnTo>
                      <a:pt x="6" y="15"/>
                    </a:lnTo>
                    <a:lnTo>
                      <a:pt x="8" y="16"/>
                    </a:lnTo>
                    <a:lnTo>
                      <a:pt x="9" y="16"/>
                    </a:lnTo>
                    <a:lnTo>
                      <a:pt x="10" y="17"/>
                    </a:lnTo>
                    <a:lnTo>
                      <a:pt x="12" y="18"/>
                    </a:lnTo>
                    <a:lnTo>
                      <a:pt x="13" y="19"/>
                    </a:lnTo>
                    <a:lnTo>
                      <a:pt x="14" y="19"/>
                    </a:lnTo>
                    <a:lnTo>
                      <a:pt x="15" y="21"/>
                    </a:lnTo>
                    <a:lnTo>
                      <a:pt x="17" y="21"/>
                    </a:lnTo>
                    <a:lnTo>
                      <a:pt x="18" y="22"/>
                    </a:lnTo>
                    <a:lnTo>
                      <a:pt x="19" y="23"/>
                    </a:lnTo>
                    <a:lnTo>
                      <a:pt x="21" y="24"/>
                    </a:lnTo>
                    <a:lnTo>
                      <a:pt x="22" y="24"/>
                    </a:lnTo>
                    <a:lnTo>
                      <a:pt x="23" y="25"/>
                    </a:lnTo>
                    <a:lnTo>
                      <a:pt x="25" y="26"/>
                    </a:lnTo>
                    <a:lnTo>
                      <a:pt x="26" y="27"/>
                    </a:lnTo>
                    <a:lnTo>
                      <a:pt x="28" y="28"/>
                    </a:lnTo>
                    <a:lnTo>
                      <a:pt x="29" y="29"/>
                    </a:lnTo>
                    <a:lnTo>
                      <a:pt x="31" y="30"/>
                    </a:lnTo>
                    <a:lnTo>
                      <a:pt x="32" y="31"/>
                    </a:lnTo>
                    <a:lnTo>
                      <a:pt x="34" y="31"/>
                    </a:lnTo>
                    <a:lnTo>
                      <a:pt x="35" y="32"/>
                    </a:lnTo>
                    <a:lnTo>
                      <a:pt x="37" y="33"/>
                    </a:lnTo>
                    <a:lnTo>
                      <a:pt x="39" y="34"/>
                    </a:lnTo>
                    <a:lnTo>
                      <a:pt x="40" y="35"/>
                    </a:lnTo>
                    <a:lnTo>
                      <a:pt x="42" y="36"/>
                    </a:lnTo>
                    <a:lnTo>
                      <a:pt x="43" y="37"/>
                    </a:lnTo>
                    <a:lnTo>
                      <a:pt x="45" y="38"/>
                    </a:lnTo>
                    <a:close/>
                  </a:path>
                </a:pathLst>
              </a:custGeom>
              <a:solidFill>
                <a:srgbClr val="86B0C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p38"/>
              <p:cNvSpPr/>
              <p:nvPr/>
            </p:nvSpPr>
            <p:spPr>
              <a:xfrm>
                <a:off x="4452" y="3756"/>
                <a:ext cx="781" cy="92"/>
              </a:xfrm>
              <a:custGeom>
                <a:rect b="b" l="l" r="r" t="t"/>
                <a:pathLst>
                  <a:path extrusionOk="0" h="35" w="309">
                    <a:moveTo>
                      <a:pt x="41" y="35"/>
                    </a:moveTo>
                    <a:lnTo>
                      <a:pt x="50" y="34"/>
                    </a:lnTo>
                    <a:lnTo>
                      <a:pt x="58" y="34"/>
                    </a:lnTo>
                    <a:lnTo>
                      <a:pt x="67" y="33"/>
                    </a:lnTo>
                    <a:lnTo>
                      <a:pt x="75" y="33"/>
                    </a:lnTo>
                    <a:lnTo>
                      <a:pt x="84" y="32"/>
                    </a:lnTo>
                    <a:lnTo>
                      <a:pt x="92" y="32"/>
                    </a:lnTo>
                    <a:lnTo>
                      <a:pt x="101" y="31"/>
                    </a:lnTo>
                    <a:lnTo>
                      <a:pt x="110" y="31"/>
                    </a:lnTo>
                    <a:lnTo>
                      <a:pt x="118" y="31"/>
                    </a:lnTo>
                    <a:lnTo>
                      <a:pt x="127" y="30"/>
                    </a:lnTo>
                    <a:lnTo>
                      <a:pt x="135" y="30"/>
                    </a:lnTo>
                    <a:lnTo>
                      <a:pt x="144" y="30"/>
                    </a:lnTo>
                    <a:lnTo>
                      <a:pt x="152" y="29"/>
                    </a:lnTo>
                    <a:lnTo>
                      <a:pt x="160" y="29"/>
                    </a:lnTo>
                    <a:lnTo>
                      <a:pt x="169" y="28"/>
                    </a:lnTo>
                    <a:lnTo>
                      <a:pt x="177" y="28"/>
                    </a:lnTo>
                    <a:lnTo>
                      <a:pt x="185" y="28"/>
                    </a:lnTo>
                    <a:lnTo>
                      <a:pt x="194" y="27"/>
                    </a:lnTo>
                    <a:lnTo>
                      <a:pt x="202" y="27"/>
                    </a:lnTo>
                    <a:lnTo>
                      <a:pt x="210" y="26"/>
                    </a:lnTo>
                    <a:lnTo>
                      <a:pt x="219" y="26"/>
                    </a:lnTo>
                    <a:lnTo>
                      <a:pt x="227" y="26"/>
                    </a:lnTo>
                    <a:lnTo>
                      <a:pt x="235" y="25"/>
                    </a:lnTo>
                    <a:lnTo>
                      <a:pt x="243" y="25"/>
                    </a:lnTo>
                    <a:lnTo>
                      <a:pt x="251" y="24"/>
                    </a:lnTo>
                    <a:lnTo>
                      <a:pt x="260" y="24"/>
                    </a:lnTo>
                    <a:lnTo>
                      <a:pt x="268" y="24"/>
                    </a:lnTo>
                    <a:lnTo>
                      <a:pt x="276" y="23"/>
                    </a:lnTo>
                    <a:lnTo>
                      <a:pt x="284" y="23"/>
                    </a:lnTo>
                    <a:lnTo>
                      <a:pt x="292" y="22"/>
                    </a:lnTo>
                    <a:lnTo>
                      <a:pt x="301" y="22"/>
                    </a:lnTo>
                    <a:lnTo>
                      <a:pt x="309" y="22"/>
                    </a:lnTo>
                    <a:lnTo>
                      <a:pt x="306" y="21"/>
                    </a:lnTo>
                    <a:lnTo>
                      <a:pt x="303" y="20"/>
                    </a:lnTo>
                    <a:lnTo>
                      <a:pt x="300" y="19"/>
                    </a:lnTo>
                    <a:lnTo>
                      <a:pt x="298" y="19"/>
                    </a:lnTo>
                    <a:lnTo>
                      <a:pt x="295" y="18"/>
                    </a:lnTo>
                    <a:lnTo>
                      <a:pt x="292" y="17"/>
                    </a:lnTo>
                    <a:lnTo>
                      <a:pt x="290" y="16"/>
                    </a:lnTo>
                    <a:lnTo>
                      <a:pt x="287" y="16"/>
                    </a:lnTo>
                    <a:lnTo>
                      <a:pt x="284" y="15"/>
                    </a:lnTo>
                    <a:lnTo>
                      <a:pt x="282" y="14"/>
                    </a:lnTo>
                    <a:lnTo>
                      <a:pt x="279" y="13"/>
                    </a:lnTo>
                    <a:lnTo>
                      <a:pt x="277" y="13"/>
                    </a:lnTo>
                    <a:lnTo>
                      <a:pt x="274" y="12"/>
                    </a:lnTo>
                    <a:lnTo>
                      <a:pt x="272" y="11"/>
                    </a:lnTo>
                    <a:lnTo>
                      <a:pt x="269" y="10"/>
                    </a:lnTo>
                    <a:lnTo>
                      <a:pt x="267" y="10"/>
                    </a:lnTo>
                    <a:lnTo>
                      <a:pt x="264" y="9"/>
                    </a:lnTo>
                    <a:lnTo>
                      <a:pt x="262" y="8"/>
                    </a:lnTo>
                    <a:lnTo>
                      <a:pt x="259" y="8"/>
                    </a:lnTo>
                    <a:lnTo>
                      <a:pt x="257" y="7"/>
                    </a:lnTo>
                    <a:lnTo>
                      <a:pt x="255" y="7"/>
                    </a:lnTo>
                    <a:lnTo>
                      <a:pt x="252" y="6"/>
                    </a:lnTo>
                    <a:lnTo>
                      <a:pt x="250" y="5"/>
                    </a:lnTo>
                    <a:lnTo>
                      <a:pt x="248" y="5"/>
                    </a:lnTo>
                    <a:lnTo>
                      <a:pt x="246" y="4"/>
                    </a:lnTo>
                    <a:lnTo>
                      <a:pt x="243" y="3"/>
                    </a:lnTo>
                    <a:lnTo>
                      <a:pt x="241" y="3"/>
                    </a:lnTo>
                    <a:lnTo>
                      <a:pt x="239" y="2"/>
                    </a:lnTo>
                    <a:lnTo>
                      <a:pt x="237" y="1"/>
                    </a:lnTo>
                    <a:lnTo>
                      <a:pt x="234" y="1"/>
                    </a:lnTo>
                    <a:lnTo>
                      <a:pt x="232" y="0"/>
                    </a:lnTo>
                    <a:lnTo>
                      <a:pt x="230" y="0"/>
                    </a:lnTo>
                    <a:lnTo>
                      <a:pt x="223" y="0"/>
                    </a:lnTo>
                    <a:lnTo>
                      <a:pt x="216" y="0"/>
                    </a:lnTo>
                    <a:lnTo>
                      <a:pt x="209" y="1"/>
                    </a:lnTo>
                    <a:lnTo>
                      <a:pt x="202" y="1"/>
                    </a:lnTo>
                    <a:lnTo>
                      <a:pt x="195" y="1"/>
                    </a:lnTo>
                    <a:lnTo>
                      <a:pt x="188" y="2"/>
                    </a:lnTo>
                    <a:lnTo>
                      <a:pt x="181" y="2"/>
                    </a:lnTo>
                    <a:lnTo>
                      <a:pt x="174" y="2"/>
                    </a:lnTo>
                    <a:lnTo>
                      <a:pt x="167" y="2"/>
                    </a:lnTo>
                    <a:lnTo>
                      <a:pt x="160" y="3"/>
                    </a:lnTo>
                    <a:lnTo>
                      <a:pt x="153" y="3"/>
                    </a:lnTo>
                    <a:lnTo>
                      <a:pt x="146" y="3"/>
                    </a:lnTo>
                    <a:lnTo>
                      <a:pt x="138" y="4"/>
                    </a:lnTo>
                    <a:lnTo>
                      <a:pt x="131" y="4"/>
                    </a:lnTo>
                    <a:lnTo>
                      <a:pt x="124" y="4"/>
                    </a:lnTo>
                    <a:lnTo>
                      <a:pt x="117" y="5"/>
                    </a:lnTo>
                    <a:lnTo>
                      <a:pt x="110" y="5"/>
                    </a:lnTo>
                    <a:lnTo>
                      <a:pt x="103" y="5"/>
                    </a:lnTo>
                    <a:lnTo>
                      <a:pt x="95" y="6"/>
                    </a:lnTo>
                    <a:lnTo>
                      <a:pt x="88" y="6"/>
                    </a:lnTo>
                    <a:lnTo>
                      <a:pt x="81" y="6"/>
                    </a:lnTo>
                    <a:lnTo>
                      <a:pt x="73" y="7"/>
                    </a:lnTo>
                    <a:lnTo>
                      <a:pt x="66" y="7"/>
                    </a:lnTo>
                    <a:lnTo>
                      <a:pt x="59" y="7"/>
                    </a:lnTo>
                    <a:lnTo>
                      <a:pt x="51" y="7"/>
                    </a:lnTo>
                    <a:lnTo>
                      <a:pt x="44" y="8"/>
                    </a:lnTo>
                    <a:lnTo>
                      <a:pt x="37" y="8"/>
                    </a:lnTo>
                    <a:lnTo>
                      <a:pt x="29" y="9"/>
                    </a:lnTo>
                    <a:lnTo>
                      <a:pt x="22" y="9"/>
                    </a:lnTo>
                    <a:lnTo>
                      <a:pt x="15" y="9"/>
                    </a:lnTo>
                    <a:lnTo>
                      <a:pt x="7" y="9"/>
                    </a:lnTo>
                    <a:lnTo>
                      <a:pt x="0" y="10"/>
                    </a:lnTo>
                    <a:lnTo>
                      <a:pt x="1" y="10"/>
                    </a:lnTo>
                    <a:lnTo>
                      <a:pt x="2" y="11"/>
                    </a:lnTo>
                    <a:lnTo>
                      <a:pt x="3" y="12"/>
                    </a:lnTo>
                    <a:lnTo>
                      <a:pt x="5" y="13"/>
                    </a:lnTo>
                    <a:lnTo>
                      <a:pt x="6" y="13"/>
                    </a:lnTo>
                    <a:lnTo>
                      <a:pt x="7" y="14"/>
                    </a:lnTo>
                    <a:lnTo>
                      <a:pt x="8" y="15"/>
                    </a:lnTo>
                    <a:lnTo>
                      <a:pt x="9" y="15"/>
                    </a:lnTo>
                    <a:lnTo>
                      <a:pt x="10" y="16"/>
                    </a:lnTo>
                    <a:lnTo>
                      <a:pt x="11" y="17"/>
                    </a:lnTo>
                    <a:lnTo>
                      <a:pt x="13" y="17"/>
                    </a:lnTo>
                    <a:lnTo>
                      <a:pt x="14" y="18"/>
                    </a:lnTo>
                    <a:lnTo>
                      <a:pt x="15" y="19"/>
                    </a:lnTo>
                    <a:lnTo>
                      <a:pt x="16" y="20"/>
                    </a:lnTo>
                    <a:lnTo>
                      <a:pt x="18" y="20"/>
                    </a:lnTo>
                    <a:lnTo>
                      <a:pt x="19" y="21"/>
                    </a:lnTo>
                    <a:lnTo>
                      <a:pt x="20" y="22"/>
                    </a:lnTo>
                    <a:lnTo>
                      <a:pt x="21" y="23"/>
                    </a:lnTo>
                    <a:lnTo>
                      <a:pt x="23" y="23"/>
                    </a:lnTo>
                    <a:lnTo>
                      <a:pt x="24" y="24"/>
                    </a:lnTo>
                    <a:lnTo>
                      <a:pt x="26" y="25"/>
                    </a:lnTo>
                    <a:lnTo>
                      <a:pt x="27" y="26"/>
                    </a:lnTo>
                    <a:lnTo>
                      <a:pt x="28" y="27"/>
                    </a:lnTo>
                    <a:lnTo>
                      <a:pt x="30" y="28"/>
                    </a:lnTo>
                    <a:lnTo>
                      <a:pt x="31" y="28"/>
                    </a:lnTo>
                    <a:lnTo>
                      <a:pt x="32" y="29"/>
                    </a:lnTo>
                    <a:lnTo>
                      <a:pt x="34" y="30"/>
                    </a:lnTo>
                    <a:lnTo>
                      <a:pt x="35" y="31"/>
                    </a:lnTo>
                    <a:lnTo>
                      <a:pt x="37" y="32"/>
                    </a:lnTo>
                    <a:lnTo>
                      <a:pt x="38" y="33"/>
                    </a:lnTo>
                    <a:lnTo>
                      <a:pt x="40" y="34"/>
                    </a:lnTo>
                    <a:lnTo>
                      <a:pt x="41" y="35"/>
                    </a:lnTo>
                    <a:close/>
                  </a:path>
                </a:pathLst>
              </a:custGeom>
              <a:solidFill>
                <a:srgbClr val="81A9C8">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6" name="Google Shape;426;p38"/>
              <p:cNvSpPr/>
              <p:nvPr/>
            </p:nvSpPr>
            <p:spPr>
              <a:xfrm>
                <a:off x="4496" y="3756"/>
                <a:ext cx="101" cy="90"/>
              </a:xfrm>
              <a:custGeom>
                <a:rect b="b" l="l" r="r" t="t"/>
                <a:pathLst>
                  <a:path extrusionOk="0" h="34" w="40">
                    <a:moveTo>
                      <a:pt x="40" y="21"/>
                    </a:moveTo>
                    <a:lnTo>
                      <a:pt x="0" y="0"/>
                    </a:lnTo>
                    <a:lnTo>
                      <a:pt x="0" y="13"/>
                    </a:lnTo>
                    <a:lnTo>
                      <a:pt x="40" y="34"/>
                    </a:lnTo>
                    <a:lnTo>
                      <a:pt x="40" y="21"/>
                    </a:lnTo>
                    <a:close/>
                  </a:path>
                </a:pathLst>
              </a:custGeom>
              <a:solidFill>
                <a:srgbClr val="44658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38"/>
              <p:cNvSpPr/>
              <p:nvPr/>
            </p:nvSpPr>
            <p:spPr>
              <a:xfrm>
                <a:off x="4597" y="3785"/>
                <a:ext cx="583" cy="61"/>
              </a:xfrm>
              <a:custGeom>
                <a:rect b="b" l="l" r="r" t="t"/>
                <a:pathLst>
                  <a:path extrusionOk="0" h="23" w="231">
                    <a:moveTo>
                      <a:pt x="0" y="10"/>
                    </a:moveTo>
                    <a:lnTo>
                      <a:pt x="231" y="0"/>
                    </a:lnTo>
                    <a:lnTo>
                      <a:pt x="231" y="13"/>
                    </a:lnTo>
                    <a:lnTo>
                      <a:pt x="0" y="23"/>
                    </a:lnTo>
                    <a:lnTo>
                      <a:pt x="0" y="10"/>
                    </a:lnTo>
                    <a:close/>
                  </a:path>
                </a:pathLst>
              </a:custGeom>
              <a:solidFill>
                <a:srgbClr val="6089A9">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8" name="Google Shape;428;p38"/>
              <p:cNvSpPr/>
              <p:nvPr/>
            </p:nvSpPr>
            <p:spPr>
              <a:xfrm>
                <a:off x="4496" y="3734"/>
                <a:ext cx="685" cy="77"/>
              </a:xfrm>
              <a:custGeom>
                <a:rect b="b" l="l" r="r" t="t"/>
                <a:pathLst>
                  <a:path extrusionOk="0" h="29" w="271">
                    <a:moveTo>
                      <a:pt x="271" y="19"/>
                    </a:moveTo>
                    <a:lnTo>
                      <a:pt x="40" y="29"/>
                    </a:lnTo>
                    <a:lnTo>
                      <a:pt x="0" y="8"/>
                    </a:lnTo>
                    <a:lnTo>
                      <a:pt x="213" y="0"/>
                    </a:lnTo>
                    <a:lnTo>
                      <a:pt x="271" y="19"/>
                    </a:lnTo>
                    <a:close/>
                  </a:path>
                </a:pathLst>
              </a:custGeom>
              <a:solidFill>
                <a:srgbClr val="769FB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9" name="Google Shape;429;p38"/>
              <p:cNvSpPr/>
              <p:nvPr/>
            </p:nvSpPr>
            <p:spPr>
              <a:xfrm>
                <a:off x="4579" y="3673"/>
                <a:ext cx="457" cy="111"/>
              </a:xfrm>
              <a:custGeom>
                <a:rect b="b" l="l" r="r" t="t"/>
                <a:pathLst>
                  <a:path extrusionOk="0" h="42" w="181">
                    <a:moveTo>
                      <a:pt x="172" y="0"/>
                    </a:moveTo>
                    <a:lnTo>
                      <a:pt x="173" y="2"/>
                    </a:lnTo>
                    <a:lnTo>
                      <a:pt x="173" y="4"/>
                    </a:lnTo>
                    <a:lnTo>
                      <a:pt x="174" y="5"/>
                    </a:lnTo>
                    <a:lnTo>
                      <a:pt x="175" y="7"/>
                    </a:lnTo>
                    <a:lnTo>
                      <a:pt x="176" y="9"/>
                    </a:lnTo>
                    <a:lnTo>
                      <a:pt x="176" y="11"/>
                    </a:lnTo>
                    <a:lnTo>
                      <a:pt x="177" y="13"/>
                    </a:lnTo>
                    <a:lnTo>
                      <a:pt x="178" y="15"/>
                    </a:lnTo>
                    <a:lnTo>
                      <a:pt x="178" y="17"/>
                    </a:lnTo>
                    <a:lnTo>
                      <a:pt x="179" y="19"/>
                    </a:lnTo>
                    <a:lnTo>
                      <a:pt x="179" y="21"/>
                    </a:lnTo>
                    <a:lnTo>
                      <a:pt x="180" y="23"/>
                    </a:lnTo>
                    <a:lnTo>
                      <a:pt x="180" y="25"/>
                    </a:lnTo>
                    <a:lnTo>
                      <a:pt x="181" y="27"/>
                    </a:lnTo>
                    <a:lnTo>
                      <a:pt x="181" y="29"/>
                    </a:lnTo>
                    <a:lnTo>
                      <a:pt x="181" y="31"/>
                    </a:lnTo>
                    <a:lnTo>
                      <a:pt x="180" y="32"/>
                    </a:lnTo>
                    <a:lnTo>
                      <a:pt x="178" y="33"/>
                    </a:lnTo>
                    <a:lnTo>
                      <a:pt x="176" y="34"/>
                    </a:lnTo>
                    <a:lnTo>
                      <a:pt x="173" y="35"/>
                    </a:lnTo>
                    <a:lnTo>
                      <a:pt x="170" y="35"/>
                    </a:lnTo>
                    <a:lnTo>
                      <a:pt x="166" y="36"/>
                    </a:lnTo>
                    <a:lnTo>
                      <a:pt x="162" y="37"/>
                    </a:lnTo>
                    <a:lnTo>
                      <a:pt x="157" y="38"/>
                    </a:lnTo>
                    <a:lnTo>
                      <a:pt x="152" y="39"/>
                    </a:lnTo>
                    <a:lnTo>
                      <a:pt x="147" y="39"/>
                    </a:lnTo>
                    <a:lnTo>
                      <a:pt x="141" y="40"/>
                    </a:lnTo>
                    <a:lnTo>
                      <a:pt x="135" y="41"/>
                    </a:lnTo>
                    <a:lnTo>
                      <a:pt x="128" y="41"/>
                    </a:lnTo>
                    <a:lnTo>
                      <a:pt x="122" y="41"/>
                    </a:lnTo>
                    <a:lnTo>
                      <a:pt x="115" y="42"/>
                    </a:lnTo>
                    <a:lnTo>
                      <a:pt x="108" y="42"/>
                    </a:lnTo>
                    <a:lnTo>
                      <a:pt x="98" y="42"/>
                    </a:lnTo>
                    <a:lnTo>
                      <a:pt x="89" y="42"/>
                    </a:lnTo>
                    <a:lnTo>
                      <a:pt x="71" y="42"/>
                    </a:lnTo>
                    <a:lnTo>
                      <a:pt x="63" y="42"/>
                    </a:lnTo>
                    <a:lnTo>
                      <a:pt x="54" y="42"/>
                    </a:lnTo>
                    <a:lnTo>
                      <a:pt x="46" y="41"/>
                    </a:lnTo>
                    <a:lnTo>
                      <a:pt x="39" y="41"/>
                    </a:lnTo>
                    <a:lnTo>
                      <a:pt x="32" y="40"/>
                    </a:lnTo>
                    <a:lnTo>
                      <a:pt x="25" y="39"/>
                    </a:lnTo>
                    <a:lnTo>
                      <a:pt x="19" y="38"/>
                    </a:lnTo>
                    <a:lnTo>
                      <a:pt x="14" y="37"/>
                    </a:lnTo>
                    <a:lnTo>
                      <a:pt x="9" y="36"/>
                    </a:lnTo>
                    <a:lnTo>
                      <a:pt x="6" y="35"/>
                    </a:lnTo>
                    <a:lnTo>
                      <a:pt x="2" y="34"/>
                    </a:lnTo>
                    <a:lnTo>
                      <a:pt x="0" y="33"/>
                    </a:lnTo>
                    <a:lnTo>
                      <a:pt x="0" y="32"/>
                    </a:lnTo>
                    <a:lnTo>
                      <a:pt x="0" y="31"/>
                    </a:lnTo>
                    <a:lnTo>
                      <a:pt x="0" y="30"/>
                    </a:lnTo>
                    <a:lnTo>
                      <a:pt x="0" y="29"/>
                    </a:lnTo>
                    <a:lnTo>
                      <a:pt x="0" y="28"/>
                    </a:lnTo>
                    <a:lnTo>
                      <a:pt x="0" y="27"/>
                    </a:lnTo>
                    <a:lnTo>
                      <a:pt x="1" y="26"/>
                    </a:lnTo>
                    <a:lnTo>
                      <a:pt x="1" y="25"/>
                    </a:lnTo>
                    <a:lnTo>
                      <a:pt x="1" y="24"/>
                    </a:lnTo>
                    <a:lnTo>
                      <a:pt x="2" y="23"/>
                    </a:lnTo>
                    <a:lnTo>
                      <a:pt x="2" y="22"/>
                    </a:lnTo>
                    <a:lnTo>
                      <a:pt x="2" y="21"/>
                    </a:lnTo>
                    <a:lnTo>
                      <a:pt x="2" y="20"/>
                    </a:lnTo>
                    <a:lnTo>
                      <a:pt x="3" y="19"/>
                    </a:lnTo>
                    <a:lnTo>
                      <a:pt x="3" y="18"/>
                    </a:lnTo>
                    <a:lnTo>
                      <a:pt x="3" y="17"/>
                    </a:lnTo>
                    <a:lnTo>
                      <a:pt x="4" y="17"/>
                    </a:lnTo>
                    <a:lnTo>
                      <a:pt x="18" y="6"/>
                    </a:lnTo>
                    <a:lnTo>
                      <a:pt x="172" y="0"/>
                    </a:lnTo>
                    <a:close/>
                  </a:path>
                </a:pathLst>
              </a:custGeom>
              <a:solidFill>
                <a:srgbClr val="323B5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0" name="Google Shape;430;p38"/>
              <p:cNvSpPr/>
              <p:nvPr/>
            </p:nvSpPr>
            <p:spPr>
              <a:xfrm>
                <a:off x="4584" y="3673"/>
                <a:ext cx="447" cy="111"/>
              </a:xfrm>
              <a:custGeom>
                <a:rect b="b" l="l" r="r" t="t"/>
                <a:pathLst>
                  <a:path extrusionOk="0" h="42" w="177">
                    <a:moveTo>
                      <a:pt x="167" y="0"/>
                    </a:moveTo>
                    <a:lnTo>
                      <a:pt x="168" y="2"/>
                    </a:lnTo>
                    <a:lnTo>
                      <a:pt x="168" y="4"/>
                    </a:lnTo>
                    <a:lnTo>
                      <a:pt x="169" y="6"/>
                    </a:lnTo>
                    <a:lnTo>
                      <a:pt x="170" y="8"/>
                    </a:lnTo>
                    <a:lnTo>
                      <a:pt x="171" y="10"/>
                    </a:lnTo>
                    <a:lnTo>
                      <a:pt x="172" y="12"/>
                    </a:lnTo>
                    <a:lnTo>
                      <a:pt x="172" y="14"/>
                    </a:lnTo>
                    <a:lnTo>
                      <a:pt x="173" y="16"/>
                    </a:lnTo>
                    <a:lnTo>
                      <a:pt x="174" y="18"/>
                    </a:lnTo>
                    <a:lnTo>
                      <a:pt x="174" y="20"/>
                    </a:lnTo>
                    <a:lnTo>
                      <a:pt x="175" y="22"/>
                    </a:lnTo>
                    <a:lnTo>
                      <a:pt x="175" y="24"/>
                    </a:lnTo>
                    <a:lnTo>
                      <a:pt x="176" y="26"/>
                    </a:lnTo>
                    <a:lnTo>
                      <a:pt x="176" y="28"/>
                    </a:lnTo>
                    <a:lnTo>
                      <a:pt x="176" y="30"/>
                    </a:lnTo>
                    <a:lnTo>
                      <a:pt x="177" y="33"/>
                    </a:lnTo>
                    <a:lnTo>
                      <a:pt x="175" y="33"/>
                    </a:lnTo>
                    <a:lnTo>
                      <a:pt x="172" y="34"/>
                    </a:lnTo>
                    <a:lnTo>
                      <a:pt x="170" y="35"/>
                    </a:lnTo>
                    <a:lnTo>
                      <a:pt x="167" y="36"/>
                    </a:lnTo>
                    <a:lnTo>
                      <a:pt x="163" y="36"/>
                    </a:lnTo>
                    <a:lnTo>
                      <a:pt x="160" y="37"/>
                    </a:lnTo>
                    <a:lnTo>
                      <a:pt x="155" y="38"/>
                    </a:lnTo>
                    <a:lnTo>
                      <a:pt x="151" y="39"/>
                    </a:lnTo>
                    <a:lnTo>
                      <a:pt x="146" y="39"/>
                    </a:lnTo>
                    <a:lnTo>
                      <a:pt x="141" y="40"/>
                    </a:lnTo>
                    <a:lnTo>
                      <a:pt x="136" y="40"/>
                    </a:lnTo>
                    <a:lnTo>
                      <a:pt x="130" y="41"/>
                    </a:lnTo>
                    <a:lnTo>
                      <a:pt x="124" y="41"/>
                    </a:lnTo>
                    <a:lnTo>
                      <a:pt x="118" y="42"/>
                    </a:lnTo>
                    <a:lnTo>
                      <a:pt x="112" y="42"/>
                    </a:lnTo>
                    <a:lnTo>
                      <a:pt x="106" y="42"/>
                    </a:lnTo>
                    <a:lnTo>
                      <a:pt x="97" y="42"/>
                    </a:lnTo>
                    <a:lnTo>
                      <a:pt x="88" y="42"/>
                    </a:lnTo>
                    <a:lnTo>
                      <a:pt x="79" y="42"/>
                    </a:lnTo>
                    <a:lnTo>
                      <a:pt x="71" y="42"/>
                    </a:lnTo>
                    <a:lnTo>
                      <a:pt x="62" y="42"/>
                    </a:lnTo>
                    <a:lnTo>
                      <a:pt x="55" y="42"/>
                    </a:lnTo>
                    <a:lnTo>
                      <a:pt x="47" y="41"/>
                    </a:lnTo>
                    <a:lnTo>
                      <a:pt x="40" y="41"/>
                    </a:lnTo>
                    <a:lnTo>
                      <a:pt x="33" y="40"/>
                    </a:lnTo>
                    <a:lnTo>
                      <a:pt x="26" y="39"/>
                    </a:lnTo>
                    <a:lnTo>
                      <a:pt x="20" y="39"/>
                    </a:lnTo>
                    <a:lnTo>
                      <a:pt x="15" y="38"/>
                    </a:lnTo>
                    <a:lnTo>
                      <a:pt x="10" y="37"/>
                    </a:lnTo>
                    <a:lnTo>
                      <a:pt x="6" y="36"/>
                    </a:lnTo>
                    <a:lnTo>
                      <a:pt x="3" y="35"/>
                    </a:lnTo>
                    <a:lnTo>
                      <a:pt x="0" y="34"/>
                    </a:lnTo>
                    <a:lnTo>
                      <a:pt x="0" y="32"/>
                    </a:lnTo>
                    <a:lnTo>
                      <a:pt x="0" y="31"/>
                    </a:lnTo>
                    <a:lnTo>
                      <a:pt x="1" y="30"/>
                    </a:lnTo>
                    <a:lnTo>
                      <a:pt x="1" y="29"/>
                    </a:lnTo>
                    <a:lnTo>
                      <a:pt x="1" y="27"/>
                    </a:lnTo>
                    <a:lnTo>
                      <a:pt x="2" y="26"/>
                    </a:lnTo>
                    <a:lnTo>
                      <a:pt x="2" y="25"/>
                    </a:lnTo>
                    <a:lnTo>
                      <a:pt x="2" y="23"/>
                    </a:lnTo>
                    <a:lnTo>
                      <a:pt x="3" y="22"/>
                    </a:lnTo>
                    <a:lnTo>
                      <a:pt x="3" y="21"/>
                    </a:lnTo>
                    <a:lnTo>
                      <a:pt x="3" y="19"/>
                    </a:lnTo>
                    <a:lnTo>
                      <a:pt x="4" y="18"/>
                    </a:lnTo>
                    <a:lnTo>
                      <a:pt x="4" y="17"/>
                    </a:lnTo>
                    <a:lnTo>
                      <a:pt x="5" y="16"/>
                    </a:lnTo>
                    <a:lnTo>
                      <a:pt x="5" y="14"/>
                    </a:lnTo>
                    <a:lnTo>
                      <a:pt x="6" y="13"/>
                    </a:lnTo>
                    <a:lnTo>
                      <a:pt x="16" y="6"/>
                    </a:lnTo>
                    <a:lnTo>
                      <a:pt x="167" y="0"/>
                    </a:lnTo>
                    <a:close/>
                  </a:path>
                </a:pathLst>
              </a:custGeom>
              <a:solidFill>
                <a:srgbClr val="3051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1" name="Google Shape;431;p38"/>
              <p:cNvSpPr/>
              <p:nvPr/>
            </p:nvSpPr>
            <p:spPr>
              <a:xfrm>
                <a:off x="4592" y="3673"/>
                <a:ext cx="432" cy="111"/>
              </a:xfrm>
              <a:custGeom>
                <a:rect b="b" l="l" r="r" t="t"/>
                <a:pathLst>
                  <a:path extrusionOk="0" h="42" w="171">
                    <a:moveTo>
                      <a:pt x="161" y="0"/>
                    </a:moveTo>
                    <a:lnTo>
                      <a:pt x="161" y="2"/>
                    </a:lnTo>
                    <a:lnTo>
                      <a:pt x="162" y="4"/>
                    </a:lnTo>
                    <a:lnTo>
                      <a:pt x="163" y="6"/>
                    </a:lnTo>
                    <a:lnTo>
                      <a:pt x="164" y="8"/>
                    </a:lnTo>
                    <a:lnTo>
                      <a:pt x="165" y="10"/>
                    </a:lnTo>
                    <a:lnTo>
                      <a:pt x="166" y="12"/>
                    </a:lnTo>
                    <a:lnTo>
                      <a:pt x="166" y="14"/>
                    </a:lnTo>
                    <a:lnTo>
                      <a:pt x="167" y="16"/>
                    </a:lnTo>
                    <a:lnTo>
                      <a:pt x="168" y="18"/>
                    </a:lnTo>
                    <a:lnTo>
                      <a:pt x="168" y="20"/>
                    </a:lnTo>
                    <a:lnTo>
                      <a:pt x="169" y="23"/>
                    </a:lnTo>
                    <a:lnTo>
                      <a:pt x="169" y="25"/>
                    </a:lnTo>
                    <a:lnTo>
                      <a:pt x="170" y="27"/>
                    </a:lnTo>
                    <a:lnTo>
                      <a:pt x="170" y="29"/>
                    </a:lnTo>
                    <a:lnTo>
                      <a:pt x="171" y="32"/>
                    </a:lnTo>
                    <a:lnTo>
                      <a:pt x="171" y="34"/>
                    </a:lnTo>
                    <a:lnTo>
                      <a:pt x="169" y="34"/>
                    </a:lnTo>
                    <a:lnTo>
                      <a:pt x="166" y="35"/>
                    </a:lnTo>
                    <a:lnTo>
                      <a:pt x="163" y="36"/>
                    </a:lnTo>
                    <a:lnTo>
                      <a:pt x="160" y="37"/>
                    </a:lnTo>
                    <a:lnTo>
                      <a:pt x="156" y="37"/>
                    </a:lnTo>
                    <a:lnTo>
                      <a:pt x="153" y="38"/>
                    </a:lnTo>
                    <a:lnTo>
                      <a:pt x="149" y="38"/>
                    </a:lnTo>
                    <a:lnTo>
                      <a:pt x="144" y="39"/>
                    </a:lnTo>
                    <a:lnTo>
                      <a:pt x="140" y="39"/>
                    </a:lnTo>
                    <a:lnTo>
                      <a:pt x="135" y="40"/>
                    </a:lnTo>
                    <a:lnTo>
                      <a:pt x="130" y="40"/>
                    </a:lnTo>
                    <a:lnTo>
                      <a:pt x="125" y="41"/>
                    </a:lnTo>
                    <a:lnTo>
                      <a:pt x="120" y="41"/>
                    </a:lnTo>
                    <a:lnTo>
                      <a:pt x="114" y="42"/>
                    </a:lnTo>
                    <a:lnTo>
                      <a:pt x="108" y="42"/>
                    </a:lnTo>
                    <a:lnTo>
                      <a:pt x="103" y="42"/>
                    </a:lnTo>
                    <a:lnTo>
                      <a:pt x="94" y="42"/>
                    </a:lnTo>
                    <a:lnTo>
                      <a:pt x="86" y="42"/>
                    </a:lnTo>
                    <a:lnTo>
                      <a:pt x="70" y="42"/>
                    </a:lnTo>
                    <a:lnTo>
                      <a:pt x="62" y="42"/>
                    </a:lnTo>
                    <a:lnTo>
                      <a:pt x="55" y="42"/>
                    </a:lnTo>
                    <a:lnTo>
                      <a:pt x="47" y="42"/>
                    </a:lnTo>
                    <a:lnTo>
                      <a:pt x="41" y="41"/>
                    </a:lnTo>
                    <a:lnTo>
                      <a:pt x="34" y="41"/>
                    </a:lnTo>
                    <a:lnTo>
                      <a:pt x="27" y="40"/>
                    </a:lnTo>
                    <a:lnTo>
                      <a:pt x="21" y="39"/>
                    </a:lnTo>
                    <a:lnTo>
                      <a:pt x="16" y="39"/>
                    </a:lnTo>
                    <a:lnTo>
                      <a:pt x="11" y="38"/>
                    </a:lnTo>
                    <a:lnTo>
                      <a:pt x="7" y="37"/>
                    </a:lnTo>
                    <a:lnTo>
                      <a:pt x="3" y="36"/>
                    </a:lnTo>
                    <a:lnTo>
                      <a:pt x="0" y="35"/>
                    </a:lnTo>
                    <a:lnTo>
                      <a:pt x="0" y="33"/>
                    </a:lnTo>
                    <a:lnTo>
                      <a:pt x="0" y="32"/>
                    </a:lnTo>
                    <a:lnTo>
                      <a:pt x="1" y="30"/>
                    </a:lnTo>
                    <a:lnTo>
                      <a:pt x="1" y="28"/>
                    </a:lnTo>
                    <a:lnTo>
                      <a:pt x="1" y="27"/>
                    </a:lnTo>
                    <a:lnTo>
                      <a:pt x="2" y="25"/>
                    </a:lnTo>
                    <a:lnTo>
                      <a:pt x="2" y="23"/>
                    </a:lnTo>
                    <a:lnTo>
                      <a:pt x="3" y="22"/>
                    </a:lnTo>
                    <a:lnTo>
                      <a:pt x="3" y="20"/>
                    </a:lnTo>
                    <a:lnTo>
                      <a:pt x="4" y="19"/>
                    </a:lnTo>
                    <a:lnTo>
                      <a:pt x="4" y="17"/>
                    </a:lnTo>
                    <a:lnTo>
                      <a:pt x="5" y="16"/>
                    </a:lnTo>
                    <a:lnTo>
                      <a:pt x="6" y="14"/>
                    </a:lnTo>
                    <a:lnTo>
                      <a:pt x="6" y="13"/>
                    </a:lnTo>
                    <a:lnTo>
                      <a:pt x="7" y="11"/>
                    </a:lnTo>
                    <a:lnTo>
                      <a:pt x="8" y="10"/>
                    </a:lnTo>
                    <a:lnTo>
                      <a:pt x="13" y="6"/>
                    </a:lnTo>
                    <a:lnTo>
                      <a:pt x="161" y="0"/>
                    </a:lnTo>
                    <a:close/>
                  </a:path>
                </a:pathLst>
              </a:custGeom>
              <a:solidFill>
                <a:srgbClr val="3D608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2" name="Google Shape;432;p38"/>
              <p:cNvSpPr/>
              <p:nvPr/>
            </p:nvSpPr>
            <p:spPr>
              <a:xfrm>
                <a:off x="4599" y="3676"/>
                <a:ext cx="417" cy="109"/>
              </a:xfrm>
              <a:custGeom>
                <a:rect b="b" l="l" r="r" t="t"/>
                <a:pathLst>
                  <a:path extrusionOk="0" h="41" w="165">
                    <a:moveTo>
                      <a:pt x="153" y="0"/>
                    </a:moveTo>
                    <a:lnTo>
                      <a:pt x="154" y="1"/>
                    </a:lnTo>
                    <a:lnTo>
                      <a:pt x="155" y="3"/>
                    </a:lnTo>
                    <a:lnTo>
                      <a:pt x="156" y="5"/>
                    </a:lnTo>
                    <a:lnTo>
                      <a:pt x="157" y="7"/>
                    </a:lnTo>
                    <a:lnTo>
                      <a:pt x="158" y="9"/>
                    </a:lnTo>
                    <a:lnTo>
                      <a:pt x="159" y="11"/>
                    </a:lnTo>
                    <a:lnTo>
                      <a:pt x="160" y="14"/>
                    </a:lnTo>
                    <a:lnTo>
                      <a:pt x="161" y="16"/>
                    </a:lnTo>
                    <a:lnTo>
                      <a:pt x="161" y="18"/>
                    </a:lnTo>
                    <a:lnTo>
                      <a:pt x="162" y="20"/>
                    </a:lnTo>
                    <a:lnTo>
                      <a:pt x="162" y="22"/>
                    </a:lnTo>
                    <a:lnTo>
                      <a:pt x="163" y="25"/>
                    </a:lnTo>
                    <a:lnTo>
                      <a:pt x="163" y="27"/>
                    </a:lnTo>
                    <a:lnTo>
                      <a:pt x="164" y="29"/>
                    </a:lnTo>
                    <a:lnTo>
                      <a:pt x="164" y="31"/>
                    </a:lnTo>
                    <a:lnTo>
                      <a:pt x="165" y="34"/>
                    </a:lnTo>
                    <a:lnTo>
                      <a:pt x="162" y="34"/>
                    </a:lnTo>
                    <a:lnTo>
                      <a:pt x="159" y="35"/>
                    </a:lnTo>
                    <a:lnTo>
                      <a:pt x="156" y="36"/>
                    </a:lnTo>
                    <a:lnTo>
                      <a:pt x="153" y="36"/>
                    </a:lnTo>
                    <a:lnTo>
                      <a:pt x="150" y="37"/>
                    </a:lnTo>
                    <a:lnTo>
                      <a:pt x="146" y="37"/>
                    </a:lnTo>
                    <a:lnTo>
                      <a:pt x="142" y="38"/>
                    </a:lnTo>
                    <a:lnTo>
                      <a:pt x="139" y="39"/>
                    </a:lnTo>
                    <a:lnTo>
                      <a:pt x="134" y="39"/>
                    </a:lnTo>
                    <a:lnTo>
                      <a:pt x="130" y="39"/>
                    </a:lnTo>
                    <a:lnTo>
                      <a:pt x="125" y="40"/>
                    </a:lnTo>
                    <a:lnTo>
                      <a:pt x="120" y="40"/>
                    </a:lnTo>
                    <a:lnTo>
                      <a:pt x="115" y="40"/>
                    </a:lnTo>
                    <a:lnTo>
                      <a:pt x="110" y="41"/>
                    </a:lnTo>
                    <a:lnTo>
                      <a:pt x="105" y="41"/>
                    </a:lnTo>
                    <a:lnTo>
                      <a:pt x="100" y="41"/>
                    </a:lnTo>
                    <a:lnTo>
                      <a:pt x="92" y="41"/>
                    </a:lnTo>
                    <a:lnTo>
                      <a:pt x="84" y="41"/>
                    </a:lnTo>
                    <a:lnTo>
                      <a:pt x="69" y="41"/>
                    </a:lnTo>
                    <a:lnTo>
                      <a:pt x="62" y="41"/>
                    </a:lnTo>
                    <a:lnTo>
                      <a:pt x="54" y="41"/>
                    </a:lnTo>
                    <a:lnTo>
                      <a:pt x="47" y="41"/>
                    </a:lnTo>
                    <a:lnTo>
                      <a:pt x="41" y="40"/>
                    </a:lnTo>
                    <a:lnTo>
                      <a:pt x="34" y="40"/>
                    </a:lnTo>
                    <a:lnTo>
                      <a:pt x="28" y="39"/>
                    </a:lnTo>
                    <a:lnTo>
                      <a:pt x="22" y="39"/>
                    </a:lnTo>
                    <a:lnTo>
                      <a:pt x="17" y="38"/>
                    </a:lnTo>
                    <a:lnTo>
                      <a:pt x="12" y="37"/>
                    </a:lnTo>
                    <a:lnTo>
                      <a:pt x="8" y="37"/>
                    </a:lnTo>
                    <a:lnTo>
                      <a:pt x="4" y="36"/>
                    </a:lnTo>
                    <a:lnTo>
                      <a:pt x="0" y="35"/>
                    </a:lnTo>
                    <a:lnTo>
                      <a:pt x="0" y="33"/>
                    </a:lnTo>
                    <a:lnTo>
                      <a:pt x="1" y="31"/>
                    </a:lnTo>
                    <a:lnTo>
                      <a:pt x="1" y="29"/>
                    </a:lnTo>
                    <a:lnTo>
                      <a:pt x="2" y="27"/>
                    </a:lnTo>
                    <a:lnTo>
                      <a:pt x="2" y="25"/>
                    </a:lnTo>
                    <a:lnTo>
                      <a:pt x="3" y="23"/>
                    </a:lnTo>
                    <a:lnTo>
                      <a:pt x="3" y="21"/>
                    </a:lnTo>
                    <a:lnTo>
                      <a:pt x="4" y="19"/>
                    </a:lnTo>
                    <a:lnTo>
                      <a:pt x="4" y="17"/>
                    </a:lnTo>
                    <a:lnTo>
                      <a:pt x="5" y="15"/>
                    </a:lnTo>
                    <a:lnTo>
                      <a:pt x="6" y="13"/>
                    </a:lnTo>
                    <a:lnTo>
                      <a:pt x="7" y="12"/>
                    </a:lnTo>
                    <a:lnTo>
                      <a:pt x="8" y="10"/>
                    </a:lnTo>
                    <a:lnTo>
                      <a:pt x="9" y="8"/>
                    </a:lnTo>
                    <a:lnTo>
                      <a:pt x="10" y="6"/>
                    </a:lnTo>
                    <a:lnTo>
                      <a:pt x="11" y="5"/>
                    </a:lnTo>
                    <a:lnTo>
                      <a:pt x="153" y="0"/>
                    </a:lnTo>
                    <a:close/>
                  </a:path>
                </a:pathLst>
              </a:custGeom>
              <a:solidFill>
                <a:srgbClr val="496C8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3" name="Google Shape;433;p38"/>
              <p:cNvSpPr/>
              <p:nvPr/>
            </p:nvSpPr>
            <p:spPr>
              <a:xfrm>
                <a:off x="4609" y="3676"/>
                <a:ext cx="397" cy="109"/>
              </a:xfrm>
              <a:custGeom>
                <a:rect b="b" l="l" r="r" t="t"/>
                <a:pathLst>
                  <a:path extrusionOk="0" h="41" w="157">
                    <a:moveTo>
                      <a:pt x="145" y="0"/>
                    </a:moveTo>
                    <a:lnTo>
                      <a:pt x="146" y="2"/>
                    </a:lnTo>
                    <a:lnTo>
                      <a:pt x="147" y="4"/>
                    </a:lnTo>
                    <a:lnTo>
                      <a:pt x="148" y="6"/>
                    </a:lnTo>
                    <a:lnTo>
                      <a:pt x="149" y="8"/>
                    </a:lnTo>
                    <a:lnTo>
                      <a:pt x="150" y="10"/>
                    </a:lnTo>
                    <a:lnTo>
                      <a:pt x="151" y="12"/>
                    </a:lnTo>
                    <a:lnTo>
                      <a:pt x="152" y="14"/>
                    </a:lnTo>
                    <a:lnTo>
                      <a:pt x="152" y="16"/>
                    </a:lnTo>
                    <a:lnTo>
                      <a:pt x="153" y="18"/>
                    </a:lnTo>
                    <a:lnTo>
                      <a:pt x="154" y="21"/>
                    </a:lnTo>
                    <a:lnTo>
                      <a:pt x="154" y="23"/>
                    </a:lnTo>
                    <a:lnTo>
                      <a:pt x="155" y="25"/>
                    </a:lnTo>
                    <a:lnTo>
                      <a:pt x="155" y="28"/>
                    </a:lnTo>
                    <a:lnTo>
                      <a:pt x="156" y="30"/>
                    </a:lnTo>
                    <a:lnTo>
                      <a:pt x="156" y="32"/>
                    </a:lnTo>
                    <a:lnTo>
                      <a:pt x="157" y="35"/>
                    </a:lnTo>
                    <a:lnTo>
                      <a:pt x="154" y="35"/>
                    </a:lnTo>
                    <a:lnTo>
                      <a:pt x="151" y="36"/>
                    </a:lnTo>
                    <a:lnTo>
                      <a:pt x="148" y="36"/>
                    </a:lnTo>
                    <a:lnTo>
                      <a:pt x="145" y="37"/>
                    </a:lnTo>
                    <a:lnTo>
                      <a:pt x="142" y="37"/>
                    </a:lnTo>
                    <a:lnTo>
                      <a:pt x="138" y="38"/>
                    </a:lnTo>
                    <a:lnTo>
                      <a:pt x="135" y="38"/>
                    </a:lnTo>
                    <a:lnTo>
                      <a:pt x="131" y="39"/>
                    </a:lnTo>
                    <a:lnTo>
                      <a:pt x="127" y="39"/>
                    </a:lnTo>
                    <a:lnTo>
                      <a:pt x="123" y="39"/>
                    </a:lnTo>
                    <a:lnTo>
                      <a:pt x="119" y="40"/>
                    </a:lnTo>
                    <a:lnTo>
                      <a:pt x="114" y="40"/>
                    </a:lnTo>
                    <a:lnTo>
                      <a:pt x="110" y="40"/>
                    </a:lnTo>
                    <a:lnTo>
                      <a:pt x="105" y="41"/>
                    </a:lnTo>
                    <a:lnTo>
                      <a:pt x="100" y="41"/>
                    </a:lnTo>
                    <a:lnTo>
                      <a:pt x="96" y="41"/>
                    </a:lnTo>
                    <a:lnTo>
                      <a:pt x="89" y="41"/>
                    </a:lnTo>
                    <a:lnTo>
                      <a:pt x="81" y="41"/>
                    </a:lnTo>
                    <a:lnTo>
                      <a:pt x="67" y="41"/>
                    </a:lnTo>
                    <a:lnTo>
                      <a:pt x="60" y="41"/>
                    </a:lnTo>
                    <a:lnTo>
                      <a:pt x="53" y="41"/>
                    </a:lnTo>
                    <a:lnTo>
                      <a:pt x="47" y="41"/>
                    </a:lnTo>
                    <a:lnTo>
                      <a:pt x="41" y="41"/>
                    </a:lnTo>
                    <a:lnTo>
                      <a:pt x="34" y="40"/>
                    </a:lnTo>
                    <a:lnTo>
                      <a:pt x="28" y="40"/>
                    </a:lnTo>
                    <a:lnTo>
                      <a:pt x="23" y="39"/>
                    </a:lnTo>
                    <a:lnTo>
                      <a:pt x="18" y="39"/>
                    </a:lnTo>
                    <a:lnTo>
                      <a:pt x="13" y="38"/>
                    </a:lnTo>
                    <a:lnTo>
                      <a:pt x="8" y="38"/>
                    </a:lnTo>
                    <a:lnTo>
                      <a:pt x="4" y="37"/>
                    </a:lnTo>
                    <a:lnTo>
                      <a:pt x="0" y="36"/>
                    </a:lnTo>
                    <a:lnTo>
                      <a:pt x="0" y="34"/>
                    </a:lnTo>
                    <a:lnTo>
                      <a:pt x="0" y="32"/>
                    </a:lnTo>
                    <a:lnTo>
                      <a:pt x="1" y="30"/>
                    </a:lnTo>
                    <a:lnTo>
                      <a:pt x="2" y="28"/>
                    </a:lnTo>
                    <a:lnTo>
                      <a:pt x="2" y="26"/>
                    </a:lnTo>
                    <a:lnTo>
                      <a:pt x="3" y="24"/>
                    </a:lnTo>
                    <a:lnTo>
                      <a:pt x="3" y="21"/>
                    </a:lnTo>
                    <a:lnTo>
                      <a:pt x="4" y="20"/>
                    </a:lnTo>
                    <a:lnTo>
                      <a:pt x="5" y="18"/>
                    </a:lnTo>
                    <a:lnTo>
                      <a:pt x="6" y="16"/>
                    </a:lnTo>
                    <a:lnTo>
                      <a:pt x="6" y="14"/>
                    </a:lnTo>
                    <a:lnTo>
                      <a:pt x="7" y="12"/>
                    </a:lnTo>
                    <a:lnTo>
                      <a:pt x="8" y="10"/>
                    </a:lnTo>
                    <a:lnTo>
                      <a:pt x="9" y="8"/>
                    </a:lnTo>
                    <a:lnTo>
                      <a:pt x="10" y="6"/>
                    </a:lnTo>
                    <a:lnTo>
                      <a:pt x="11" y="5"/>
                    </a:lnTo>
                    <a:lnTo>
                      <a:pt x="145" y="0"/>
                    </a:lnTo>
                    <a:close/>
                  </a:path>
                </a:pathLst>
              </a:custGeom>
              <a:solidFill>
                <a:srgbClr val="53759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4" name="Google Shape;434;p38"/>
              <p:cNvSpPr/>
              <p:nvPr/>
            </p:nvSpPr>
            <p:spPr>
              <a:xfrm>
                <a:off x="4622" y="3676"/>
                <a:ext cx="372" cy="109"/>
              </a:xfrm>
              <a:custGeom>
                <a:rect b="b" l="l" r="r" t="t"/>
                <a:pathLst>
                  <a:path extrusionOk="0" h="41" w="147">
                    <a:moveTo>
                      <a:pt x="134" y="0"/>
                    </a:moveTo>
                    <a:lnTo>
                      <a:pt x="135" y="2"/>
                    </a:lnTo>
                    <a:lnTo>
                      <a:pt x="137" y="4"/>
                    </a:lnTo>
                    <a:lnTo>
                      <a:pt x="138" y="6"/>
                    </a:lnTo>
                    <a:lnTo>
                      <a:pt x="139" y="8"/>
                    </a:lnTo>
                    <a:lnTo>
                      <a:pt x="140" y="10"/>
                    </a:lnTo>
                    <a:lnTo>
                      <a:pt x="141" y="12"/>
                    </a:lnTo>
                    <a:lnTo>
                      <a:pt x="142" y="14"/>
                    </a:lnTo>
                    <a:lnTo>
                      <a:pt x="143" y="17"/>
                    </a:lnTo>
                    <a:lnTo>
                      <a:pt x="143" y="19"/>
                    </a:lnTo>
                    <a:lnTo>
                      <a:pt x="144" y="21"/>
                    </a:lnTo>
                    <a:lnTo>
                      <a:pt x="145" y="23"/>
                    </a:lnTo>
                    <a:lnTo>
                      <a:pt x="145" y="26"/>
                    </a:lnTo>
                    <a:lnTo>
                      <a:pt x="146" y="28"/>
                    </a:lnTo>
                    <a:lnTo>
                      <a:pt x="146" y="31"/>
                    </a:lnTo>
                    <a:lnTo>
                      <a:pt x="147" y="33"/>
                    </a:lnTo>
                    <a:lnTo>
                      <a:pt x="147" y="36"/>
                    </a:lnTo>
                    <a:lnTo>
                      <a:pt x="144" y="36"/>
                    </a:lnTo>
                    <a:lnTo>
                      <a:pt x="142" y="37"/>
                    </a:lnTo>
                    <a:lnTo>
                      <a:pt x="139" y="37"/>
                    </a:lnTo>
                    <a:lnTo>
                      <a:pt x="136" y="38"/>
                    </a:lnTo>
                    <a:lnTo>
                      <a:pt x="132" y="38"/>
                    </a:lnTo>
                    <a:lnTo>
                      <a:pt x="129" y="38"/>
                    </a:lnTo>
                    <a:lnTo>
                      <a:pt x="126" y="39"/>
                    </a:lnTo>
                    <a:lnTo>
                      <a:pt x="123" y="39"/>
                    </a:lnTo>
                    <a:lnTo>
                      <a:pt x="119" y="39"/>
                    </a:lnTo>
                    <a:lnTo>
                      <a:pt x="115" y="40"/>
                    </a:lnTo>
                    <a:lnTo>
                      <a:pt x="111" y="40"/>
                    </a:lnTo>
                    <a:lnTo>
                      <a:pt x="107" y="40"/>
                    </a:lnTo>
                    <a:lnTo>
                      <a:pt x="103" y="40"/>
                    </a:lnTo>
                    <a:lnTo>
                      <a:pt x="99" y="41"/>
                    </a:lnTo>
                    <a:lnTo>
                      <a:pt x="95" y="41"/>
                    </a:lnTo>
                    <a:lnTo>
                      <a:pt x="91" y="41"/>
                    </a:lnTo>
                    <a:lnTo>
                      <a:pt x="84" y="41"/>
                    </a:lnTo>
                    <a:lnTo>
                      <a:pt x="78" y="41"/>
                    </a:lnTo>
                    <a:lnTo>
                      <a:pt x="64" y="41"/>
                    </a:lnTo>
                    <a:lnTo>
                      <a:pt x="58" y="41"/>
                    </a:lnTo>
                    <a:lnTo>
                      <a:pt x="51" y="41"/>
                    </a:lnTo>
                    <a:lnTo>
                      <a:pt x="45" y="41"/>
                    </a:lnTo>
                    <a:lnTo>
                      <a:pt x="39" y="41"/>
                    </a:lnTo>
                    <a:lnTo>
                      <a:pt x="33" y="40"/>
                    </a:lnTo>
                    <a:lnTo>
                      <a:pt x="28" y="40"/>
                    </a:lnTo>
                    <a:lnTo>
                      <a:pt x="22" y="40"/>
                    </a:lnTo>
                    <a:lnTo>
                      <a:pt x="17" y="39"/>
                    </a:lnTo>
                    <a:lnTo>
                      <a:pt x="12" y="39"/>
                    </a:lnTo>
                    <a:lnTo>
                      <a:pt x="8" y="38"/>
                    </a:lnTo>
                    <a:lnTo>
                      <a:pt x="3" y="38"/>
                    </a:lnTo>
                    <a:lnTo>
                      <a:pt x="0" y="37"/>
                    </a:lnTo>
                    <a:lnTo>
                      <a:pt x="0" y="35"/>
                    </a:lnTo>
                    <a:lnTo>
                      <a:pt x="0" y="32"/>
                    </a:lnTo>
                    <a:lnTo>
                      <a:pt x="1" y="30"/>
                    </a:lnTo>
                    <a:lnTo>
                      <a:pt x="1" y="28"/>
                    </a:lnTo>
                    <a:lnTo>
                      <a:pt x="2" y="26"/>
                    </a:lnTo>
                    <a:lnTo>
                      <a:pt x="2" y="24"/>
                    </a:lnTo>
                    <a:lnTo>
                      <a:pt x="3" y="22"/>
                    </a:lnTo>
                    <a:lnTo>
                      <a:pt x="4" y="20"/>
                    </a:lnTo>
                    <a:lnTo>
                      <a:pt x="5" y="18"/>
                    </a:lnTo>
                    <a:lnTo>
                      <a:pt x="5" y="16"/>
                    </a:lnTo>
                    <a:lnTo>
                      <a:pt x="6" y="14"/>
                    </a:lnTo>
                    <a:lnTo>
                      <a:pt x="8" y="12"/>
                    </a:lnTo>
                    <a:lnTo>
                      <a:pt x="9" y="10"/>
                    </a:lnTo>
                    <a:lnTo>
                      <a:pt x="10" y="8"/>
                    </a:lnTo>
                    <a:lnTo>
                      <a:pt x="11" y="6"/>
                    </a:lnTo>
                    <a:lnTo>
                      <a:pt x="12" y="4"/>
                    </a:lnTo>
                    <a:lnTo>
                      <a:pt x="134" y="0"/>
                    </a:lnTo>
                    <a:close/>
                  </a:path>
                </a:pathLst>
              </a:custGeom>
              <a:solidFill>
                <a:srgbClr val="57809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5" name="Google Shape;435;p38"/>
              <p:cNvSpPr/>
              <p:nvPr/>
            </p:nvSpPr>
            <p:spPr>
              <a:xfrm>
                <a:off x="4635" y="3676"/>
                <a:ext cx="343" cy="109"/>
              </a:xfrm>
              <a:custGeom>
                <a:rect b="b" l="l" r="r" t="t"/>
                <a:pathLst>
                  <a:path extrusionOk="0" h="41" w="136">
                    <a:moveTo>
                      <a:pt x="122" y="0"/>
                    </a:moveTo>
                    <a:lnTo>
                      <a:pt x="123" y="2"/>
                    </a:lnTo>
                    <a:lnTo>
                      <a:pt x="125" y="4"/>
                    </a:lnTo>
                    <a:lnTo>
                      <a:pt x="126" y="6"/>
                    </a:lnTo>
                    <a:lnTo>
                      <a:pt x="127" y="8"/>
                    </a:lnTo>
                    <a:lnTo>
                      <a:pt x="128" y="10"/>
                    </a:lnTo>
                    <a:lnTo>
                      <a:pt x="130" y="12"/>
                    </a:lnTo>
                    <a:lnTo>
                      <a:pt x="131" y="15"/>
                    </a:lnTo>
                    <a:lnTo>
                      <a:pt x="132" y="17"/>
                    </a:lnTo>
                    <a:lnTo>
                      <a:pt x="132" y="19"/>
                    </a:lnTo>
                    <a:lnTo>
                      <a:pt x="133" y="22"/>
                    </a:lnTo>
                    <a:lnTo>
                      <a:pt x="134" y="24"/>
                    </a:lnTo>
                    <a:lnTo>
                      <a:pt x="134" y="27"/>
                    </a:lnTo>
                    <a:lnTo>
                      <a:pt x="135" y="29"/>
                    </a:lnTo>
                    <a:lnTo>
                      <a:pt x="135" y="32"/>
                    </a:lnTo>
                    <a:lnTo>
                      <a:pt x="136" y="34"/>
                    </a:lnTo>
                    <a:lnTo>
                      <a:pt x="136" y="37"/>
                    </a:lnTo>
                    <a:lnTo>
                      <a:pt x="134" y="37"/>
                    </a:lnTo>
                    <a:lnTo>
                      <a:pt x="131" y="38"/>
                    </a:lnTo>
                    <a:lnTo>
                      <a:pt x="128" y="38"/>
                    </a:lnTo>
                    <a:lnTo>
                      <a:pt x="126" y="38"/>
                    </a:lnTo>
                    <a:lnTo>
                      <a:pt x="123" y="38"/>
                    </a:lnTo>
                    <a:lnTo>
                      <a:pt x="120" y="39"/>
                    </a:lnTo>
                    <a:lnTo>
                      <a:pt x="117" y="39"/>
                    </a:lnTo>
                    <a:lnTo>
                      <a:pt x="113" y="40"/>
                    </a:lnTo>
                    <a:lnTo>
                      <a:pt x="110" y="40"/>
                    </a:lnTo>
                    <a:lnTo>
                      <a:pt x="107" y="40"/>
                    </a:lnTo>
                    <a:lnTo>
                      <a:pt x="103" y="40"/>
                    </a:lnTo>
                    <a:lnTo>
                      <a:pt x="100" y="40"/>
                    </a:lnTo>
                    <a:lnTo>
                      <a:pt x="97" y="41"/>
                    </a:lnTo>
                    <a:lnTo>
                      <a:pt x="93" y="41"/>
                    </a:lnTo>
                    <a:lnTo>
                      <a:pt x="89" y="41"/>
                    </a:lnTo>
                    <a:lnTo>
                      <a:pt x="86" y="41"/>
                    </a:lnTo>
                    <a:lnTo>
                      <a:pt x="80" y="41"/>
                    </a:lnTo>
                    <a:lnTo>
                      <a:pt x="74" y="41"/>
                    </a:lnTo>
                    <a:lnTo>
                      <a:pt x="62" y="41"/>
                    </a:lnTo>
                    <a:lnTo>
                      <a:pt x="55" y="41"/>
                    </a:lnTo>
                    <a:lnTo>
                      <a:pt x="50" y="41"/>
                    </a:lnTo>
                    <a:lnTo>
                      <a:pt x="44" y="41"/>
                    </a:lnTo>
                    <a:lnTo>
                      <a:pt x="39" y="41"/>
                    </a:lnTo>
                    <a:lnTo>
                      <a:pt x="33" y="41"/>
                    </a:lnTo>
                    <a:lnTo>
                      <a:pt x="28" y="40"/>
                    </a:lnTo>
                    <a:lnTo>
                      <a:pt x="22" y="40"/>
                    </a:lnTo>
                    <a:lnTo>
                      <a:pt x="18" y="40"/>
                    </a:lnTo>
                    <a:lnTo>
                      <a:pt x="13" y="39"/>
                    </a:lnTo>
                    <a:lnTo>
                      <a:pt x="8" y="39"/>
                    </a:lnTo>
                    <a:lnTo>
                      <a:pt x="4" y="38"/>
                    </a:lnTo>
                    <a:lnTo>
                      <a:pt x="0" y="38"/>
                    </a:lnTo>
                    <a:lnTo>
                      <a:pt x="1" y="35"/>
                    </a:lnTo>
                    <a:lnTo>
                      <a:pt x="1" y="33"/>
                    </a:lnTo>
                    <a:lnTo>
                      <a:pt x="2" y="31"/>
                    </a:lnTo>
                    <a:lnTo>
                      <a:pt x="2" y="29"/>
                    </a:lnTo>
                    <a:lnTo>
                      <a:pt x="3" y="26"/>
                    </a:lnTo>
                    <a:lnTo>
                      <a:pt x="4" y="24"/>
                    </a:lnTo>
                    <a:lnTo>
                      <a:pt x="4" y="22"/>
                    </a:lnTo>
                    <a:lnTo>
                      <a:pt x="5" y="20"/>
                    </a:lnTo>
                    <a:lnTo>
                      <a:pt x="6" y="18"/>
                    </a:lnTo>
                    <a:lnTo>
                      <a:pt x="7" y="16"/>
                    </a:lnTo>
                    <a:lnTo>
                      <a:pt x="8" y="13"/>
                    </a:lnTo>
                    <a:lnTo>
                      <a:pt x="9" y="12"/>
                    </a:lnTo>
                    <a:lnTo>
                      <a:pt x="10" y="10"/>
                    </a:lnTo>
                    <a:lnTo>
                      <a:pt x="11" y="8"/>
                    </a:lnTo>
                    <a:lnTo>
                      <a:pt x="13" y="6"/>
                    </a:lnTo>
                    <a:lnTo>
                      <a:pt x="14" y="4"/>
                    </a:lnTo>
                    <a:lnTo>
                      <a:pt x="122" y="0"/>
                    </a:lnTo>
                    <a:close/>
                  </a:path>
                </a:pathLst>
              </a:custGeom>
              <a:solidFill>
                <a:srgbClr val="5E87A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38"/>
              <p:cNvSpPr/>
              <p:nvPr/>
            </p:nvSpPr>
            <p:spPr>
              <a:xfrm>
                <a:off x="4655" y="3679"/>
                <a:ext cx="306" cy="106"/>
              </a:xfrm>
              <a:custGeom>
                <a:rect b="b" l="l" r="r" t="t"/>
                <a:pathLst>
                  <a:path extrusionOk="0" h="40" w="121">
                    <a:moveTo>
                      <a:pt x="104" y="0"/>
                    </a:moveTo>
                    <a:lnTo>
                      <a:pt x="105" y="1"/>
                    </a:lnTo>
                    <a:lnTo>
                      <a:pt x="107" y="3"/>
                    </a:lnTo>
                    <a:lnTo>
                      <a:pt x="109" y="5"/>
                    </a:lnTo>
                    <a:lnTo>
                      <a:pt x="110" y="7"/>
                    </a:lnTo>
                    <a:lnTo>
                      <a:pt x="111" y="9"/>
                    </a:lnTo>
                    <a:lnTo>
                      <a:pt x="112" y="12"/>
                    </a:lnTo>
                    <a:lnTo>
                      <a:pt x="114" y="14"/>
                    </a:lnTo>
                    <a:lnTo>
                      <a:pt x="115" y="16"/>
                    </a:lnTo>
                    <a:lnTo>
                      <a:pt x="116" y="19"/>
                    </a:lnTo>
                    <a:lnTo>
                      <a:pt x="117" y="21"/>
                    </a:lnTo>
                    <a:lnTo>
                      <a:pt x="118" y="24"/>
                    </a:lnTo>
                    <a:lnTo>
                      <a:pt x="119" y="26"/>
                    </a:lnTo>
                    <a:lnTo>
                      <a:pt x="119" y="29"/>
                    </a:lnTo>
                    <a:lnTo>
                      <a:pt x="120" y="31"/>
                    </a:lnTo>
                    <a:lnTo>
                      <a:pt x="120" y="34"/>
                    </a:lnTo>
                    <a:lnTo>
                      <a:pt x="121" y="37"/>
                    </a:lnTo>
                    <a:lnTo>
                      <a:pt x="118" y="37"/>
                    </a:lnTo>
                    <a:lnTo>
                      <a:pt x="116" y="37"/>
                    </a:lnTo>
                    <a:lnTo>
                      <a:pt x="113" y="38"/>
                    </a:lnTo>
                    <a:lnTo>
                      <a:pt x="111" y="38"/>
                    </a:lnTo>
                    <a:lnTo>
                      <a:pt x="109" y="38"/>
                    </a:lnTo>
                    <a:lnTo>
                      <a:pt x="106" y="38"/>
                    </a:lnTo>
                    <a:lnTo>
                      <a:pt x="103" y="39"/>
                    </a:lnTo>
                    <a:lnTo>
                      <a:pt x="101" y="39"/>
                    </a:lnTo>
                    <a:lnTo>
                      <a:pt x="98" y="39"/>
                    </a:lnTo>
                    <a:lnTo>
                      <a:pt x="95" y="39"/>
                    </a:lnTo>
                    <a:lnTo>
                      <a:pt x="92" y="39"/>
                    </a:lnTo>
                    <a:lnTo>
                      <a:pt x="89" y="40"/>
                    </a:lnTo>
                    <a:lnTo>
                      <a:pt x="87" y="40"/>
                    </a:lnTo>
                    <a:lnTo>
                      <a:pt x="84" y="40"/>
                    </a:lnTo>
                    <a:lnTo>
                      <a:pt x="81" y="40"/>
                    </a:lnTo>
                    <a:lnTo>
                      <a:pt x="78" y="40"/>
                    </a:lnTo>
                    <a:lnTo>
                      <a:pt x="62" y="40"/>
                    </a:lnTo>
                    <a:lnTo>
                      <a:pt x="56" y="40"/>
                    </a:lnTo>
                    <a:lnTo>
                      <a:pt x="51" y="40"/>
                    </a:lnTo>
                    <a:lnTo>
                      <a:pt x="46" y="40"/>
                    </a:lnTo>
                    <a:lnTo>
                      <a:pt x="41" y="40"/>
                    </a:lnTo>
                    <a:lnTo>
                      <a:pt x="35" y="40"/>
                    </a:lnTo>
                    <a:lnTo>
                      <a:pt x="31" y="40"/>
                    </a:lnTo>
                    <a:lnTo>
                      <a:pt x="26" y="40"/>
                    </a:lnTo>
                    <a:lnTo>
                      <a:pt x="21" y="39"/>
                    </a:lnTo>
                    <a:lnTo>
                      <a:pt x="17" y="39"/>
                    </a:lnTo>
                    <a:lnTo>
                      <a:pt x="12" y="39"/>
                    </a:lnTo>
                    <a:lnTo>
                      <a:pt x="8" y="39"/>
                    </a:lnTo>
                    <a:lnTo>
                      <a:pt x="4" y="38"/>
                    </a:lnTo>
                    <a:lnTo>
                      <a:pt x="0" y="38"/>
                    </a:lnTo>
                    <a:lnTo>
                      <a:pt x="0" y="35"/>
                    </a:lnTo>
                    <a:lnTo>
                      <a:pt x="1" y="33"/>
                    </a:lnTo>
                    <a:lnTo>
                      <a:pt x="1" y="30"/>
                    </a:lnTo>
                    <a:lnTo>
                      <a:pt x="2" y="28"/>
                    </a:lnTo>
                    <a:lnTo>
                      <a:pt x="3" y="25"/>
                    </a:lnTo>
                    <a:lnTo>
                      <a:pt x="4" y="23"/>
                    </a:lnTo>
                    <a:lnTo>
                      <a:pt x="5" y="21"/>
                    </a:lnTo>
                    <a:lnTo>
                      <a:pt x="6" y="19"/>
                    </a:lnTo>
                    <a:lnTo>
                      <a:pt x="7" y="16"/>
                    </a:lnTo>
                    <a:lnTo>
                      <a:pt x="8" y="14"/>
                    </a:lnTo>
                    <a:lnTo>
                      <a:pt x="9" y="12"/>
                    </a:lnTo>
                    <a:lnTo>
                      <a:pt x="10" y="10"/>
                    </a:lnTo>
                    <a:lnTo>
                      <a:pt x="12" y="8"/>
                    </a:lnTo>
                    <a:lnTo>
                      <a:pt x="13" y="6"/>
                    </a:lnTo>
                    <a:lnTo>
                      <a:pt x="15" y="4"/>
                    </a:lnTo>
                    <a:lnTo>
                      <a:pt x="16" y="3"/>
                    </a:lnTo>
                    <a:lnTo>
                      <a:pt x="104" y="0"/>
                    </a:lnTo>
                    <a:close/>
                  </a:path>
                </a:pathLst>
              </a:custGeom>
              <a:solidFill>
                <a:srgbClr val="658AA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p38"/>
              <p:cNvSpPr/>
              <p:nvPr/>
            </p:nvSpPr>
            <p:spPr>
              <a:xfrm>
                <a:off x="4683" y="3679"/>
                <a:ext cx="250" cy="106"/>
              </a:xfrm>
              <a:custGeom>
                <a:rect b="b" l="l" r="r" t="t"/>
                <a:pathLst>
                  <a:path extrusionOk="0" h="40" w="99">
                    <a:moveTo>
                      <a:pt x="75" y="0"/>
                    </a:moveTo>
                    <a:lnTo>
                      <a:pt x="78" y="2"/>
                    </a:lnTo>
                    <a:lnTo>
                      <a:pt x="80" y="3"/>
                    </a:lnTo>
                    <a:lnTo>
                      <a:pt x="82" y="5"/>
                    </a:lnTo>
                    <a:lnTo>
                      <a:pt x="84" y="7"/>
                    </a:lnTo>
                    <a:lnTo>
                      <a:pt x="86" y="9"/>
                    </a:lnTo>
                    <a:lnTo>
                      <a:pt x="88" y="11"/>
                    </a:lnTo>
                    <a:lnTo>
                      <a:pt x="90" y="13"/>
                    </a:lnTo>
                    <a:lnTo>
                      <a:pt x="91" y="16"/>
                    </a:lnTo>
                    <a:lnTo>
                      <a:pt x="92" y="18"/>
                    </a:lnTo>
                    <a:lnTo>
                      <a:pt x="94" y="21"/>
                    </a:lnTo>
                    <a:lnTo>
                      <a:pt x="95" y="24"/>
                    </a:lnTo>
                    <a:lnTo>
                      <a:pt x="96" y="26"/>
                    </a:lnTo>
                    <a:lnTo>
                      <a:pt x="97" y="29"/>
                    </a:lnTo>
                    <a:lnTo>
                      <a:pt x="98" y="32"/>
                    </a:lnTo>
                    <a:lnTo>
                      <a:pt x="98" y="35"/>
                    </a:lnTo>
                    <a:lnTo>
                      <a:pt x="99" y="38"/>
                    </a:lnTo>
                    <a:lnTo>
                      <a:pt x="97" y="38"/>
                    </a:lnTo>
                    <a:lnTo>
                      <a:pt x="95" y="38"/>
                    </a:lnTo>
                    <a:lnTo>
                      <a:pt x="93" y="39"/>
                    </a:lnTo>
                    <a:lnTo>
                      <a:pt x="91" y="39"/>
                    </a:lnTo>
                    <a:lnTo>
                      <a:pt x="89" y="39"/>
                    </a:lnTo>
                    <a:lnTo>
                      <a:pt x="87" y="39"/>
                    </a:lnTo>
                    <a:lnTo>
                      <a:pt x="85" y="39"/>
                    </a:lnTo>
                    <a:lnTo>
                      <a:pt x="83" y="39"/>
                    </a:lnTo>
                    <a:lnTo>
                      <a:pt x="81" y="39"/>
                    </a:lnTo>
                    <a:lnTo>
                      <a:pt x="79" y="39"/>
                    </a:lnTo>
                    <a:lnTo>
                      <a:pt x="77" y="40"/>
                    </a:lnTo>
                    <a:lnTo>
                      <a:pt x="75" y="40"/>
                    </a:lnTo>
                    <a:lnTo>
                      <a:pt x="73" y="40"/>
                    </a:lnTo>
                    <a:lnTo>
                      <a:pt x="71" y="40"/>
                    </a:lnTo>
                    <a:lnTo>
                      <a:pt x="69" y="40"/>
                    </a:lnTo>
                    <a:lnTo>
                      <a:pt x="67" y="40"/>
                    </a:lnTo>
                    <a:lnTo>
                      <a:pt x="53" y="40"/>
                    </a:lnTo>
                    <a:lnTo>
                      <a:pt x="49" y="40"/>
                    </a:lnTo>
                    <a:lnTo>
                      <a:pt x="44" y="40"/>
                    </a:lnTo>
                    <a:lnTo>
                      <a:pt x="31" y="40"/>
                    </a:lnTo>
                    <a:lnTo>
                      <a:pt x="27" y="40"/>
                    </a:lnTo>
                    <a:lnTo>
                      <a:pt x="23" y="40"/>
                    </a:lnTo>
                    <a:lnTo>
                      <a:pt x="19" y="40"/>
                    </a:lnTo>
                    <a:lnTo>
                      <a:pt x="15" y="40"/>
                    </a:lnTo>
                    <a:lnTo>
                      <a:pt x="11" y="39"/>
                    </a:lnTo>
                    <a:lnTo>
                      <a:pt x="7" y="39"/>
                    </a:lnTo>
                    <a:lnTo>
                      <a:pt x="3" y="39"/>
                    </a:lnTo>
                    <a:lnTo>
                      <a:pt x="0" y="39"/>
                    </a:lnTo>
                    <a:lnTo>
                      <a:pt x="0" y="36"/>
                    </a:lnTo>
                    <a:lnTo>
                      <a:pt x="1" y="33"/>
                    </a:lnTo>
                    <a:lnTo>
                      <a:pt x="2" y="30"/>
                    </a:lnTo>
                    <a:lnTo>
                      <a:pt x="3" y="28"/>
                    </a:lnTo>
                    <a:lnTo>
                      <a:pt x="4" y="25"/>
                    </a:lnTo>
                    <a:lnTo>
                      <a:pt x="5" y="23"/>
                    </a:lnTo>
                    <a:lnTo>
                      <a:pt x="6" y="20"/>
                    </a:lnTo>
                    <a:lnTo>
                      <a:pt x="8" y="18"/>
                    </a:lnTo>
                    <a:lnTo>
                      <a:pt x="9" y="15"/>
                    </a:lnTo>
                    <a:lnTo>
                      <a:pt x="11" y="13"/>
                    </a:lnTo>
                    <a:lnTo>
                      <a:pt x="12" y="11"/>
                    </a:lnTo>
                    <a:lnTo>
                      <a:pt x="14" y="9"/>
                    </a:lnTo>
                    <a:lnTo>
                      <a:pt x="16" y="7"/>
                    </a:lnTo>
                    <a:lnTo>
                      <a:pt x="18" y="5"/>
                    </a:lnTo>
                    <a:lnTo>
                      <a:pt x="20" y="4"/>
                    </a:lnTo>
                    <a:lnTo>
                      <a:pt x="23" y="2"/>
                    </a:lnTo>
                    <a:lnTo>
                      <a:pt x="75" y="0"/>
                    </a:lnTo>
                    <a:close/>
                  </a:path>
                </a:pathLst>
              </a:custGeom>
              <a:solidFill>
                <a:srgbClr val="6891B1">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8" name="Google Shape;438;p38"/>
              <p:cNvSpPr/>
              <p:nvPr/>
            </p:nvSpPr>
            <p:spPr>
              <a:xfrm>
                <a:off x="4286" y="2943"/>
                <a:ext cx="185" cy="828"/>
              </a:xfrm>
              <a:custGeom>
                <a:rect b="b" l="l" r="r" t="t"/>
                <a:pathLst>
                  <a:path extrusionOk="0" h="313" w="73">
                    <a:moveTo>
                      <a:pt x="73" y="0"/>
                    </a:moveTo>
                    <a:lnTo>
                      <a:pt x="69" y="5"/>
                    </a:lnTo>
                    <a:lnTo>
                      <a:pt x="66" y="10"/>
                    </a:lnTo>
                    <a:lnTo>
                      <a:pt x="62" y="16"/>
                    </a:lnTo>
                    <a:lnTo>
                      <a:pt x="59" y="21"/>
                    </a:lnTo>
                    <a:lnTo>
                      <a:pt x="55" y="26"/>
                    </a:lnTo>
                    <a:lnTo>
                      <a:pt x="52" y="31"/>
                    </a:lnTo>
                    <a:lnTo>
                      <a:pt x="49" y="35"/>
                    </a:lnTo>
                    <a:lnTo>
                      <a:pt x="46" y="40"/>
                    </a:lnTo>
                    <a:lnTo>
                      <a:pt x="43" y="44"/>
                    </a:lnTo>
                    <a:lnTo>
                      <a:pt x="41" y="49"/>
                    </a:lnTo>
                    <a:lnTo>
                      <a:pt x="38" y="53"/>
                    </a:lnTo>
                    <a:lnTo>
                      <a:pt x="35" y="57"/>
                    </a:lnTo>
                    <a:lnTo>
                      <a:pt x="33" y="61"/>
                    </a:lnTo>
                    <a:lnTo>
                      <a:pt x="30" y="65"/>
                    </a:lnTo>
                    <a:lnTo>
                      <a:pt x="28" y="69"/>
                    </a:lnTo>
                    <a:lnTo>
                      <a:pt x="26" y="73"/>
                    </a:lnTo>
                    <a:lnTo>
                      <a:pt x="24" y="75"/>
                    </a:lnTo>
                    <a:lnTo>
                      <a:pt x="22" y="78"/>
                    </a:lnTo>
                    <a:lnTo>
                      <a:pt x="20" y="81"/>
                    </a:lnTo>
                    <a:lnTo>
                      <a:pt x="18" y="84"/>
                    </a:lnTo>
                    <a:lnTo>
                      <a:pt x="16" y="86"/>
                    </a:lnTo>
                    <a:lnTo>
                      <a:pt x="15" y="89"/>
                    </a:lnTo>
                    <a:lnTo>
                      <a:pt x="13" y="91"/>
                    </a:lnTo>
                    <a:lnTo>
                      <a:pt x="12" y="94"/>
                    </a:lnTo>
                    <a:lnTo>
                      <a:pt x="10" y="97"/>
                    </a:lnTo>
                    <a:lnTo>
                      <a:pt x="8" y="99"/>
                    </a:lnTo>
                    <a:lnTo>
                      <a:pt x="7" y="101"/>
                    </a:lnTo>
                    <a:lnTo>
                      <a:pt x="5" y="104"/>
                    </a:lnTo>
                    <a:lnTo>
                      <a:pt x="4" y="106"/>
                    </a:lnTo>
                    <a:lnTo>
                      <a:pt x="3" y="108"/>
                    </a:lnTo>
                    <a:lnTo>
                      <a:pt x="1" y="110"/>
                    </a:lnTo>
                    <a:lnTo>
                      <a:pt x="0" y="112"/>
                    </a:lnTo>
                    <a:lnTo>
                      <a:pt x="0" y="117"/>
                    </a:lnTo>
                    <a:lnTo>
                      <a:pt x="0" y="282"/>
                    </a:lnTo>
                    <a:lnTo>
                      <a:pt x="1" y="282"/>
                    </a:lnTo>
                    <a:lnTo>
                      <a:pt x="2" y="283"/>
                    </a:lnTo>
                    <a:lnTo>
                      <a:pt x="4" y="283"/>
                    </a:lnTo>
                    <a:lnTo>
                      <a:pt x="5" y="284"/>
                    </a:lnTo>
                    <a:lnTo>
                      <a:pt x="7" y="284"/>
                    </a:lnTo>
                    <a:lnTo>
                      <a:pt x="8" y="285"/>
                    </a:lnTo>
                    <a:lnTo>
                      <a:pt x="10" y="286"/>
                    </a:lnTo>
                    <a:lnTo>
                      <a:pt x="11" y="287"/>
                    </a:lnTo>
                    <a:lnTo>
                      <a:pt x="13" y="287"/>
                    </a:lnTo>
                    <a:lnTo>
                      <a:pt x="15" y="288"/>
                    </a:lnTo>
                    <a:lnTo>
                      <a:pt x="16" y="288"/>
                    </a:lnTo>
                    <a:lnTo>
                      <a:pt x="18" y="289"/>
                    </a:lnTo>
                    <a:lnTo>
                      <a:pt x="20" y="290"/>
                    </a:lnTo>
                    <a:lnTo>
                      <a:pt x="22" y="291"/>
                    </a:lnTo>
                    <a:lnTo>
                      <a:pt x="23" y="291"/>
                    </a:lnTo>
                    <a:lnTo>
                      <a:pt x="25" y="293"/>
                    </a:lnTo>
                    <a:lnTo>
                      <a:pt x="28" y="293"/>
                    </a:lnTo>
                    <a:lnTo>
                      <a:pt x="30" y="294"/>
                    </a:lnTo>
                    <a:lnTo>
                      <a:pt x="33" y="295"/>
                    </a:lnTo>
                    <a:lnTo>
                      <a:pt x="35" y="297"/>
                    </a:lnTo>
                    <a:lnTo>
                      <a:pt x="38" y="298"/>
                    </a:lnTo>
                    <a:lnTo>
                      <a:pt x="40" y="299"/>
                    </a:lnTo>
                    <a:lnTo>
                      <a:pt x="43" y="300"/>
                    </a:lnTo>
                    <a:lnTo>
                      <a:pt x="46" y="301"/>
                    </a:lnTo>
                    <a:lnTo>
                      <a:pt x="49" y="302"/>
                    </a:lnTo>
                    <a:lnTo>
                      <a:pt x="52" y="304"/>
                    </a:lnTo>
                    <a:lnTo>
                      <a:pt x="55" y="305"/>
                    </a:lnTo>
                    <a:lnTo>
                      <a:pt x="59" y="307"/>
                    </a:lnTo>
                    <a:lnTo>
                      <a:pt x="62" y="308"/>
                    </a:lnTo>
                    <a:lnTo>
                      <a:pt x="66" y="309"/>
                    </a:lnTo>
                    <a:lnTo>
                      <a:pt x="69" y="311"/>
                    </a:lnTo>
                    <a:lnTo>
                      <a:pt x="73" y="313"/>
                    </a:lnTo>
                    <a:lnTo>
                      <a:pt x="73" y="0"/>
                    </a:lnTo>
                    <a:close/>
                  </a:path>
                </a:pathLst>
              </a:custGeom>
              <a:solidFill>
                <a:srgbClr val="51759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9" name="Google Shape;439;p38"/>
              <p:cNvSpPr/>
              <p:nvPr/>
            </p:nvSpPr>
            <p:spPr>
              <a:xfrm>
                <a:off x="4286" y="2959"/>
                <a:ext cx="180" cy="799"/>
              </a:xfrm>
              <a:custGeom>
                <a:rect b="b" l="l" r="r" t="t"/>
                <a:pathLst>
                  <a:path extrusionOk="0" h="302" w="71">
                    <a:moveTo>
                      <a:pt x="71" y="0"/>
                    </a:moveTo>
                    <a:lnTo>
                      <a:pt x="68" y="5"/>
                    </a:lnTo>
                    <a:lnTo>
                      <a:pt x="64" y="10"/>
                    </a:lnTo>
                    <a:lnTo>
                      <a:pt x="61" y="15"/>
                    </a:lnTo>
                    <a:lnTo>
                      <a:pt x="58" y="20"/>
                    </a:lnTo>
                    <a:lnTo>
                      <a:pt x="55" y="25"/>
                    </a:lnTo>
                    <a:lnTo>
                      <a:pt x="51" y="30"/>
                    </a:lnTo>
                    <a:lnTo>
                      <a:pt x="48" y="34"/>
                    </a:lnTo>
                    <a:lnTo>
                      <a:pt x="46" y="38"/>
                    </a:lnTo>
                    <a:lnTo>
                      <a:pt x="43" y="43"/>
                    </a:lnTo>
                    <a:lnTo>
                      <a:pt x="40" y="47"/>
                    </a:lnTo>
                    <a:lnTo>
                      <a:pt x="38" y="51"/>
                    </a:lnTo>
                    <a:lnTo>
                      <a:pt x="35" y="55"/>
                    </a:lnTo>
                    <a:lnTo>
                      <a:pt x="32" y="58"/>
                    </a:lnTo>
                    <a:lnTo>
                      <a:pt x="30" y="62"/>
                    </a:lnTo>
                    <a:lnTo>
                      <a:pt x="28" y="66"/>
                    </a:lnTo>
                    <a:lnTo>
                      <a:pt x="26" y="69"/>
                    </a:lnTo>
                    <a:lnTo>
                      <a:pt x="24" y="72"/>
                    </a:lnTo>
                    <a:lnTo>
                      <a:pt x="22" y="75"/>
                    </a:lnTo>
                    <a:lnTo>
                      <a:pt x="20" y="77"/>
                    </a:lnTo>
                    <a:lnTo>
                      <a:pt x="18" y="80"/>
                    </a:lnTo>
                    <a:lnTo>
                      <a:pt x="17" y="83"/>
                    </a:lnTo>
                    <a:lnTo>
                      <a:pt x="15" y="85"/>
                    </a:lnTo>
                    <a:lnTo>
                      <a:pt x="13" y="88"/>
                    </a:lnTo>
                    <a:lnTo>
                      <a:pt x="12" y="90"/>
                    </a:lnTo>
                    <a:lnTo>
                      <a:pt x="10" y="92"/>
                    </a:lnTo>
                    <a:lnTo>
                      <a:pt x="9" y="95"/>
                    </a:lnTo>
                    <a:lnTo>
                      <a:pt x="7" y="97"/>
                    </a:lnTo>
                    <a:lnTo>
                      <a:pt x="6" y="99"/>
                    </a:lnTo>
                    <a:lnTo>
                      <a:pt x="4" y="101"/>
                    </a:lnTo>
                    <a:lnTo>
                      <a:pt x="3" y="103"/>
                    </a:lnTo>
                    <a:lnTo>
                      <a:pt x="2" y="105"/>
                    </a:lnTo>
                    <a:lnTo>
                      <a:pt x="0" y="108"/>
                    </a:lnTo>
                    <a:lnTo>
                      <a:pt x="0" y="274"/>
                    </a:lnTo>
                    <a:lnTo>
                      <a:pt x="2" y="274"/>
                    </a:lnTo>
                    <a:lnTo>
                      <a:pt x="3" y="275"/>
                    </a:lnTo>
                    <a:lnTo>
                      <a:pt x="4" y="275"/>
                    </a:lnTo>
                    <a:lnTo>
                      <a:pt x="6" y="276"/>
                    </a:lnTo>
                    <a:lnTo>
                      <a:pt x="7" y="276"/>
                    </a:lnTo>
                    <a:lnTo>
                      <a:pt x="9" y="277"/>
                    </a:lnTo>
                    <a:lnTo>
                      <a:pt x="10" y="278"/>
                    </a:lnTo>
                    <a:lnTo>
                      <a:pt x="12" y="278"/>
                    </a:lnTo>
                    <a:lnTo>
                      <a:pt x="13" y="279"/>
                    </a:lnTo>
                    <a:lnTo>
                      <a:pt x="15" y="280"/>
                    </a:lnTo>
                    <a:lnTo>
                      <a:pt x="16" y="280"/>
                    </a:lnTo>
                    <a:lnTo>
                      <a:pt x="18" y="281"/>
                    </a:lnTo>
                    <a:lnTo>
                      <a:pt x="20" y="282"/>
                    </a:lnTo>
                    <a:lnTo>
                      <a:pt x="22" y="282"/>
                    </a:lnTo>
                    <a:lnTo>
                      <a:pt x="23" y="283"/>
                    </a:lnTo>
                    <a:lnTo>
                      <a:pt x="25" y="284"/>
                    </a:lnTo>
                    <a:lnTo>
                      <a:pt x="27" y="285"/>
                    </a:lnTo>
                    <a:lnTo>
                      <a:pt x="30" y="285"/>
                    </a:lnTo>
                    <a:lnTo>
                      <a:pt x="32" y="287"/>
                    </a:lnTo>
                    <a:lnTo>
                      <a:pt x="35" y="288"/>
                    </a:lnTo>
                    <a:lnTo>
                      <a:pt x="37" y="289"/>
                    </a:lnTo>
                    <a:lnTo>
                      <a:pt x="40" y="290"/>
                    </a:lnTo>
                    <a:lnTo>
                      <a:pt x="43" y="291"/>
                    </a:lnTo>
                    <a:lnTo>
                      <a:pt x="46" y="292"/>
                    </a:lnTo>
                    <a:lnTo>
                      <a:pt x="48" y="293"/>
                    </a:lnTo>
                    <a:lnTo>
                      <a:pt x="51" y="294"/>
                    </a:lnTo>
                    <a:lnTo>
                      <a:pt x="55" y="295"/>
                    </a:lnTo>
                    <a:lnTo>
                      <a:pt x="58" y="297"/>
                    </a:lnTo>
                    <a:lnTo>
                      <a:pt x="61" y="298"/>
                    </a:lnTo>
                    <a:lnTo>
                      <a:pt x="64" y="299"/>
                    </a:lnTo>
                    <a:lnTo>
                      <a:pt x="68" y="301"/>
                    </a:lnTo>
                    <a:lnTo>
                      <a:pt x="71" y="302"/>
                    </a:lnTo>
                    <a:lnTo>
                      <a:pt x="71" y="0"/>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0" name="Google Shape;440;p38"/>
              <p:cNvSpPr/>
              <p:nvPr/>
            </p:nvSpPr>
            <p:spPr>
              <a:xfrm>
                <a:off x="4465" y="2945"/>
                <a:ext cx="889" cy="826"/>
              </a:xfrm>
              <a:custGeom>
                <a:rect b="b" l="l" r="r" t="t"/>
                <a:pathLst>
                  <a:path extrusionOk="0" h="312" w="352">
                    <a:moveTo>
                      <a:pt x="0" y="0"/>
                    </a:moveTo>
                    <a:lnTo>
                      <a:pt x="34" y="0"/>
                    </a:lnTo>
                    <a:lnTo>
                      <a:pt x="46" y="0"/>
                    </a:lnTo>
                    <a:lnTo>
                      <a:pt x="69" y="0"/>
                    </a:lnTo>
                    <a:lnTo>
                      <a:pt x="80" y="0"/>
                    </a:lnTo>
                    <a:lnTo>
                      <a:pt x="92" y="1"/>
                    </a:lnTo>
                    <a:lnTo>
                      <a:pt x="114" y="1"/>
                    </a:lnTo>
                    <a:lnTo>
                      <a:pt x="125" y="1"/>
                    </a:lnTo>
                    <a:lnTo>
                      <a:pt x="137" y="1"/>
                    </a:lnTo>
                    <a:lnTo>
                      <a:pt x="148" y="1"/>
                    </a:lnTo>
                    <a:lnTo>
                      <a:pt x="159" y="1"/>
                    </a:lnTo>
                    <a:lnTo>
                      <a:pt x="170" y="1"/>
                    </a:lnTo>
                    <a:lnTo>
                      <a:pt x="181" y="1"/>
                    </a:lnTo>
                    <a:lnTo>
                      <a:pt x="203" y="1"/>
                    </a:lnTo>
                    <a:lnTo>
                      <a:pt x="214" y="2"/>
                    </a:lnTo>
                    <a:lnTo>
                      <a:pt x="225" y="2"/>
                    </a:lnTo>
                    <a:lnTo>
                      <a:pt x="235" y="2"/>
                    </a:lnTo>
                    <a:lnTo>
                      <a:pt x="246" y="2"/>
                    </a:lnTo>
                    <a:lnTo>
                      <a:pt x="257" y="2"/>
                    </a:lnTo>
                    <a:lnTo>
                      <a:pt x="267" y="2"/>
                    </a:lnTo>
                    <a:lnTo>
                      <a:pt x="299" y="2"/>
                    </a:lnTo>
                    <a:lnTo>
                      <a:pt x="310" y="3"/>
                    </a:lnTo>
                    <a:lnTo>
                      <a:pt x="331" y="3"/>
                    </a:lnTo>
                    <a:lnTo>
                      <a:pt x="342" y="3"/>
                    </a:lnTo>
                    <a:lnTo>
                      <a:pt x="352" y="3"/>
                    </a:lnTo>
                    <a:lnTo>
                      <a:pt x="352" y="297"/>
                    </a:lnTo>
                    <a:lnTo>
                      <a:pt x="342" y="297"/>
                    </a:lnTo>
                    <a:lnTo>
                      <a:pt x="331" y="298"/>
                    </a:lnTo>
                    <a:lnTo>
                      <a:pt x="321" y="298"/>
                    </a:lnTo>
                    <a:lnTo>
                      <a:pt x="310" y="299"/>
                    </a:lnTo>
                    <a:lnTo>
                      <a:pt x="299" y="299"/>
                    </a:lnTo>
                    <a:lnTo>
                      <a:pt x="289" y="300"/>
                    </a:lnTo>
                    <a:lnTo>
                      <a:pt x="278" y="300"/>
                    </a:lnTo>
                    <a:lnTo>
                      <a:pt x="268" y="301"/>
                    </a:lnTo>
                    <a:lnTo>
                      <a:pt x="257" y="301"/>
                    </a:lnTo>
                    <a:lnTo>
                      <a:pt x="246" y="301"/>
                    </a:lnTo>
                    <a:lnTo>
                      <a:pt x="235" y="302"/>
                    </a:lnTo>
                    <a:lnTo>
                      <a:pt x="225" y="302"/>
                    </a:lnTo>
                    <a:lnTo>
                      <a:pt x="214" y="303"/>
                    </a:lnTo>
                    <a:lnTo>
                      <a:pt x="203" y="303"/>
                    </a:lnTo>
                    <a:lnTo>
                      <a:pt x="192" y="304"/>
                    </a:lnTo>
                    <a:lnTo>
                      <a:pt x="181" y="304"/>
                    </a:lnTo>
                    <a:lnTo>
                      <a:pt x="170" y="305"/>
                    </a:lnTo>
                    <a:lnTo>
                      <a:pt x="159" y="305"/>
                    </a:lnTo>
                    <a:lnTo>
                      <a:pt x="148" y="305"/>
                    </a:lnTo>
                    <a:lnTo>
                      <a:pt x="137" y="306"/>
                    </a:lnTo>
                    <a:lnTo>
                      <a:pt x="125" y="306"/>
                    </a:lnTo>
                    <a:lnTo>
                      <a:pt x="114" y="307"/>
                    </a:lnTo>
                    <a:lnTo>
                      <a:pt x="103" y="307"/>
                    </a:lnTo>
                    <a:lnTo>
                      <a:pt x="91" y="308"/>
                    </a:lnTo>
                    <a:lnTo>
                      <a:pt x="80" y="308"/>
                    </a:lnTo>
                    <a:lnTo>
                      <a:pt x="68" y="309"/>
                    </a:lnTo>
                    <a:lnTo>
                      <a:pt x="57" y="309"/>
                    </a:lnTo>
                    <a:lnTo>
                      <a:pt x="46" y="310"/>
                    </a:lnTo>
                    <a:lnTo>
                      <a:pt x="34" y="310"/>
                    </a:lnTo>
                    <a:lnTo>
                      <a:pt x="23" y="311"/>
                    </a:lnTo>
                    <a:lnTo>
                      <a:pt x="11" y="311"/>
                    </a:lnTo>
                    <a:lnTo>
                      <a:pt x="0" y="312"/>
                    </a:lnTo>
                    <a:lnTo>
                      <a:pt x="0" y="9"/>
                    </a:lnTo>
                    <a:lnTo>
                      <a:pt x="0" y="0"/>
                    </a:lnTo>
                    <a:close/>
                  </a:path>
                </a:pathLst>
              </a:custGeom>
              <a:solidFill>
                <a:srgbClr val="53759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1" name="Google Shape;441;p38"/>
              <p:cNvSpPr/>
              <p:nvPr/>
            </p:nvSpPr>
            <p:spPr>
              <a:xfrm>
                <a:off x="4475" y="2954"/>
                <a:ext cx="869" cy="808"/>
              </a:xfrm>
              <a:custGeom>
                <a:rect b="b" l="l" r="r" t="t"/>
                <a:pathLst>
                  <a:path extrusionOk="0" h="305" w="344">
                    <a:moveTo>
                      <a:pt x="0" y="0"/>
                    </a:moveTo>
                    <a:lnTo>
                      <a:pt x="12" y="0"/>
                    </a:lnTo>
                    <a:lnTo>
                      <a:pt x="23" y="1"/>
                    </a:lnTo>
                    <a:lnTo>
                      <a:pt x="34" y="1"/>
                    </a:lnTo>
                    <a:lnTo>
                      <a:pt x="45" y="1"/>
                    </a:lnTo>
                    <a:lnTo>
                      <a:pt x="56" y="1"/>
                    </a:lnTo>
                    <a:lnTo>
                      <a:pt x="68" y="1"/>
                    </a:lnTo>
                    <a:lnTo>
                      <a:pt x="79" y="1"/>
                    </a:lnTo>
                    <a:lnTo>
                      <a:pt x="90" y="1"/>
                    </a:lnTo>
                    <a:lnTo>
                      <a:pt x="101" y="1"/>
                    </a:lnTo>
                    <a:lnTo>
                      <a:pt x="112" y="2"/>
                    </a:lnTo>
                    <a:lnTo>
                      <a:pt x="122" y="2"/>
                    </a:lnTo>
                    <a:lnTo>
                      <a:pt x="134" y="2"/>
                    </a:lnTo>
                    <a:lnTo>
                      <a:pt x="145" y="2"/>
                    </a:lnTo>
                    <a:lnTo>
                      <a:pt x="155" y="2"/>
                    </a:lnTo>
                    <a:lnTo>
                      <a:pt x="166" y="2"/>
                    </a:lnTo>
                    <a:lnTo>
                      <a:pt x="177" y="2"/>
                    </a:lnTo>
                    <a:lnTo>
                      <a:pt x="198" y="2"/>
                    </a:lnTo>
                    <a:lnTo>
                      <a:pt x="209" y="2"/>
                    </a:lnTo>
                    <a:lnTo>
                      <a:pt x="219" y="3"/>
                    </a:lnTo>
                    <a:lnTo>
                      <a:pt x="240" y="3"/>
                    </a:lnTo>
                    <a:lnTo>
                      <a:pt x="251" y="3"/>
                    </a:lnTo>
                    <a:lnTo>
                      <a:pt x="261" y="3"/>
                    </a:lnTo>
                    <a:lnTo>
                      <a:pt x="272" y="3"/>
                    </a:lnTo>
                    <a:lnTo>
                      <a:pt x="282" y="3"/>
                    </a:lnTo>
                    <a:lnTo>
                      <a:pt x="292" y="3"/>
                    </a:lnTo>
                    <a:lnTo>
                      <a:pt x="303" y="3"/>
                    </a:lnTo>
                    <a:lnTo>
                      <a:pt x="313" y="3"/>
                    </a:lnTo>
                    <a:lnTo>
                      <a:pt x="323" y="3"/>
                    </a:lnTo>
                    <a:lnTo>
                      <a:pt x="334" y="4"/>
                    </a:lnTo>
                    <a:lnTo>
                      <a:pt x="344" y="4"/>
                    </a:lnTo>
                    <a:lnTo>
                      <a:pt x="344" y="282"/>
                    </a:lnTo>
                    <a:lnTo>
                      <a:pt x="344" y="291"/>
                    </a:lnTo>
                    <a:lnTo>
                      <a:pt x="334" y="291"/>
                    </a:lnTo>
                    <a:lnTo>
                      <a:pt x="324" y="291"/>
                    </a:lnTo>
                    <a:lnTo>
                      <a:pt x="313" y="292"/>
                    </a:lnTo>
                    <a:lnTo>
                      <a:pt x="303" y="292"/>
                    </a:lnTo>
                    <a:lnTo>
                      <a:pt x="292" y="293"/>
                    </a:lnTo>
                    <a:lnTo>
                      <a:pt x="282" y="293"/>
                    </a:lnTo>
                    <a:lnTo>
                      <a:pt x="272" y="293"/>
                    </a:lnTo>
                    <a:lnTo>
                      <a:pt x="261" y="294"/>
                    </a:lnTo>
                    <a:lnTo>
                      <a:pt x="251" y="294"/>
                    </a:lnTo>
                    <a:lnTo>
                      <a:pt x="240" y="295"/>
                    </a:lnTo>
                    <a:lnTo>
                      <a:pt x="230" y="295"/>
                    </a:lnTo>
                    <a:lnTo>
                      <a:pt x="219" y="296"/>
                    </a:lnTo>
                    <a:lnTo>
                      <a:pt x="209" y="296"/>
                    </a:lnTo>
                    <a:lnTo>
                      <a:pt x="198" y="296"/>
                    </a:lnTo>
                    <a:lnTo>
                      <a:pt x="188" y="297"/>
                    </a:lnTo>
                    <a:lnTo>
                      <a:pt x="177" y="297"/>
                    </a:lnTo>
                    <a:lnTo>
                      <a:pt x="166" y="298"/>
                    </a:lnTo>
                    <a:lnTo>
                      <a:pt x="155" y="298"/>
                    </a:lnTo>
                    <a:lnTo>
                      <a:pt x="145" y="299"/>
                    </a:lnTo>
                    <a:lnTo>
                      <a:pt x="134" y="299"/>
                    </a:lnTo>
                    <a:lnTo>
                      <a:pt x="122" y="299"/>
                    </a:lnTo>
                    <a:lnTo>
                      <a:pt x="112" y="300"/>
                    </a:lnTo>
                    <a:lnTo>
                      <a:pt x="101" y="300"/>
                    </a:lnTo>
                    <a:lnTo>
                      <a:pt x="90" y="301"/>
                    </a:lnTo>
                    <a:lnTo>
                      <a:pt x="78" y="301"/>
                    </a:lnTo>
                    <a:lnTo>
                      <a:pt x="67" y="302"/>
                    </a:lnTo>
                    <a:lnTo>
                      <a:pt x="56" y="302"/>
                    </a:lnTo>
                    <a:lnTo>
                      <a:pt x="45" y="303"/>
                    </a:lnTo>
                    <a:lnTo>
                      <a:pt x="34" y="303"/>
                    </a:lnTo>
                    <a:lnTo>
                      <a:pt x="23" y="304"/>
                    </a:lnTo>
                    <a:lnTo>
                      <a:pt x="11" y="304"/>
                    </a:lnTo>
                    <a:lnTo>
                      <a:pt x="0" y="305"/>
                    </a:lnTo>
                    <a:lnTo>
                      <a:pt x="0" y="162"/>
                    </a:lnTo>
                    <a:lnTo>
                      <a:pt x="0" y="153"/>
                    </a:lnTo>
                    <a:lnTo>
                      <a:pt x="0" y="0"/>
                    </a:lnTo>
                    <a:close/>
                  </a:path>
                </a:pathLst>
              </a:custGeom>
              <a:solidFill>
                <a:srgbClr val="7194B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2" name="Google Shape;442;p38"/>
              <p:cNvSpPr/>
              <p:nvPr/>
            </p:nvSpPr>
            <p:spPr>
              <a:xfrm>
                <a:off x="4405" y="2872"/>
                <a:ext cx="1003" cy="868"/>
              </a:xfrm>
              <a:custGeom>
                <a:rect b="b" l="l" r="r" t="t"/>
                <a:pathLst>
                  <a:path extrusionOk="0" h="328" w="397">
                    <a:moveTo>
                      <a:pt x="0" y="0"/>
                    </a:moveTo>
                    <a:lnTo>
                      <a:pt x="13" y="0"/>
                    </a:lnTo>
                    <a:lnTo>
                      <a:pt x="26" y="0"/>
                    </a:lnTo>
                    <a:lnTo>
                      <a:pt x="39" y="0"/>
                    </a:lnTo>
                    <a:lnTo>
                      <a:pt x="53" y="0"/>
                    </a:lnTo>
                    <a:lnTo>
                      <a:pt x="65" y="0"/>
                    </a:lnTo>
                    <a:lnTo>
                      <a:pt x="78" y="1"/>
                    </a:lnTo>
                    <a:lnTo>
                      <a:pt x="91" y="1"/>
                    </a:lnTo>
                    <a:lnTo>
                      <a:pt x="104" y="1"/>
                    </a:lnTo>
                    <a:lnTo>
                      <a:pt x="117" y="1"/>
                    </a:lnTo>
                    <a:lnTo>
                      <a:pt x="129" y="1"/>
                    </a:lnTo>
                    <a:lnTo>
                      <a:pt x="142" y="1"/>
                    </a:lnTo>
                    <a:lnTo>
                      <a:pt x="155" y="1"/>
                    </a:lnTo>
                    <a:lnTo>
                      <a:pt x="167" y="2"/>
                    </a:lnTo>
                    <a:lnTo>
                      <a:pt x="180" y="2"/>
                    </a:lnTo>
                    <a:lnTo>
                      <a:pt x="192" y="2"/>
                    </a:lnTo>
                    <a:lnTo>
                      <a:pt x="205" y="2"/>
                    </a:lnTo>
                    <a:lnTo>
                      <a:pt x="229" y="2"/>
                    </a:lnTo>
                    <a:lnTo>
                      <a:pt x="242" y="3"/>
                    </a:lnTo>
                    <a:lnTo>
                      <a:pt x="254" y="3"/>
                    </a:lnTo>
                    <a:lnTo>
                      <a:pt x="278" y="3"/>
                    </a:lnTo>
                    <a:lnTo>
                      <a:pt x="290" y="3"/>
                    </a:lnTo>
                    <a:lnTo>
                      <a:pt x="302" y="4"/>
                    </a:lnTo>
                    <a:lnTo>
                      <a:pt x="314" y="4"/>
                    </a:lnTo>
                    <a:lnTo>
                      <a:pt x="326" y="4"/>
                    </a:lnTo>
                    <a:lnTo>
                      <a:pt x="338" y="4"/>
                    </a:lnTo>
                    <a:lnTo>
                      <a:pt x="350" y="4"/>
                    </a:lnTo>
                    <a:lnTo>
                      <a:pt x="362" y="5"/>
                    </a:lnTo>
                    <a:lnTo>
                      <a:pt x="373" y="5"/>
                    </a:lnTo>
                    <a:lnTo>
                      <a:pt x="385" y="5"/>
                    </a:lnTo>
                    <a:lnTo>
                      <a:pt x="397" y="5"/>
                    </a:lnTo>
                    <a:lnTo>
                      <a:pt x="397" y="313"/>
                    </a:lnTo>
                    <a:lnTo>
                      <a:pt x="385" y="313"/>
                    </a:lnTo>
                    <a:lnTo>
                      <a:pt x="373" y="314"/>
                    </a:lnTo>
                    <a:lnTo>
                      <a:pt x="362" y="314"/>
                    </a:lnTo>
                    <a:lnTo>
                      <a:pt x="350" y="315"/>
                    </a:lnTo>
                    <a:lnTo>
                      <a:pt x="338" y="315"/>
                    </a:lnTo>
                    <a:lnTo>
                      <a:pt x="326" y="316"/>
                    </a:lnTo>
                    <a:lnTo>
                      <a:pt x="314" y="316"/>
                    </a:lnTo>
                    <a:lnTo>
                      <a:pt x="302" y="317"/>
                    </a:lnTo>
                    <a:lnTo>
                      <a:pt x="290" y="317"/>
                    </a:lnTo>
                    <a:lnTo>
                      <a:pt x="278" y="317"/>
                    </a:lnTo>
                    <a:lnTo>
                      <a:pt x="266" y="318"/>
                    </a:lnTo>
                    <a:lnTo>
                      <a:pt x="254" y="318"/>
                    </a:lnTo>
                    <a:lnTo>
                      <a:pt x="242" y="319"/>
                    </a:lnTo>
                    <a:lnTo>
                      <a:pt x="229" y="319"/>
                    </a:lnTo>
                    <a:lnTo>
                      <a:pt x="217" y="320"/>
                    </a:lnTo>
                    <a:lnTo>
                      <a:pt x="205" y="320"/>
                    </a:lnTo>
                    <a:lnTo>
                      <a:pt x="192" y="321"/>
                    </a:lnTo>
                    <a:lnTo>
                      <a:pt x="180" y="321"/>
                    </a:lnTo>
                    <a:lnTo>
                      <a:pt x="167" y="322"/>
                    </a:lnTo>
                    <a:lnTo>
                      <a:pt x="155" y="322"/>
                    </a:lnTo>
                    <a:lnTo>
                      <a:pt x="142" y="323"/>
                    </a:lnTo>
                    <a:lnTo>
                      <a:pt x="129" y="323"/>
                    </a:lnTo>
                    <a:lnTo>
                      <a:pt x="117" y="324"/>
                    </a:lnTo>
                    <a:lnTo>
                      <a:pt x="104" y="324"/>
                    </a:lnTo>
                    <a:lnTo>
                      <a:pt x="91" y="325"/>
                    </a:lnTo>
                    <a:lnTo>
                      <a:pt x="78" y="325"/>
                    </a:lnTo>
                    <a:lnTo>
                      <a:pt x="65" y="326"/>
                    </a:lnTo>
                    <a:lnTo>
                      <a:pt x="53" y="326"/>
                    </a:lnTo>
                    <a:lnTo>
                      <a:pt x="39" y="327"/>
                    </a:lnTo>
                    <a:lnTo>
                      <a:pt x="26" y="327"/>
                    </a:lnTo>
                    <a:lnTo>
                      <a:pt x="13" y="328"/>
                    </a:lnTo>
                    <a:lnTo>
                      <a:pt x="0" y="328"/>
                    </a:lnTo>
                    <a:lnTo>
                      <a:pt x="0" y="0"/>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38"/>
              <p:cNvSpPr/>
              <p:nvPr/>
            </p:nvSpPr>
            <p:spPr>
              <a:xfrm>
                <a:off x="4420" y="2882"/>
                <a:ext cx="975" cy="847"/>
              </a:xfrm>
              <a:custGeom>
                <a:rect b="b" l="l" r="r" t="t"/>
                <a:pathLst>
                  <a:path extrusionOk="0" h="320" w="386">
                    <a:moveTo>
                      <a:pt x="0" y="0"/>
                    </a:moveTo>
                    <a:lnTo>
                      <a:pt x="12" y="0"/>
                    </a:lnTo>
                    <a:lnTo>
                      <a:pt x="25" y="0"/>
                    </a:lnTo>
                    <a:lnTo>
                      <a:pt x="38" y="0"/>
                    </a:lnTo>
                    <a:lnTo>
                      <a:pt x="50" y="0"/>
                    </a:lnTo>
                    <a:lnTo>
                      <a:pt x="75" y="0"/>
                    </a:lnTo>
                    <a:lnTo>
                      <a:pt x="88" y="1"/>
                    </a:lnTo>
                    <a:lnTo>
                      <a:pt x="101" y="1"/>
                    </a:lnTo>
                    <a:lnTo>
                      <a:pt x="113" y="1"/>
                    </a:lnTo>
                    <a:lnTo>
                      <a:pt x="125" y="1"/>
                    </a:lnTo>
                    <a:lnTo>
                      <a:pt x="138" y="1"/>
                    </a:lnTo>
                    <a:lnTo>
                      <a:pt x="150" y="2"/>
                    </a:lnTo>
                    <a:lnTo>
                      <a:pt x="162" y="2"/>
                    </a:lnTo>
                    <a:lnTo>
                      <a:pt x="174" y="2"/>
                    </a:lnTo>
                    <a:lnTo>
                      <a:pt x="187" y="2"/>
                    </a:lnTo>
                    <a:lnTo>
                      <a:pt x="199" y="2"/>
                    </a:lnTo>
                    <a:lnTo>
                      <a:pt x="211" y="2"/>
                    </a:lnTo>
                    <a:lnTo>
                      <a:pt x="223" y="3"/>
                    </a:lnTo>
                    <a:lnTo>
                      <a:pt x="235" y="3"/>
                    </a:lnTo>
                    <a:lnTo>
                      <a:pt x="247" y="3"/>
                    </a:lnTo>
                    <a:lnTo>
                      <a:pt x="258" y="3"/>
                    </a:lnTo>
                    <a:lnTo>
                      <a:pt x="270" y="3"/>
                    </a:lnTo>
                    <a:lnTo>
                      <a:pt x="282" y="3"/>
                    </a:lnTo>
                    <a:lnTo>
                      <a:pt x="294" y="4"/>
                    </a:lnTo>
                    <a:lnTo>
                      <a:pt x="305" y="4"/>
                    </a:lnTo>
                    <a:lnTo>
                      <a:pt x="317" y="4"/>
                    </a:lnTo>
                    <a:lnTo>
                      <a:pt x="328" y="4"/>
                    </a:lnTo>
                    <a:lnTo>
                      <a:pt x="340" y="4"/>
                    </a:lnTo>
                    <a:lnTo>
                      <a:pt x="352" y="4"/>
                    </a:lnTo>
                    <a:lnTo>
                      <a:pt x="363" y="5"/>
                    </a:lnTo>
                    <a:lnTo>
                      <a:pt x="375" y="5"/>
                    </a:lnTo>
                    <a:lnTo>
                      <a:pt x="386" y="5"/>
                    </a:lnTo>
                    <a:lnTo>
                      <a:pt x="386" y="305"/>
                    </a:lnTo>
                    <a:lnTo>
                      <a:pt x="375" y="306"/>
                    </a:lnTo>
                    <a:lnTo>
                      <a:pt x="363" y="306"/>
                    </a:lnTo>
                    <a:lnTo>
                      <a:pt x="352" y="306"/>
                    </a:lnTo>
                    <a:lnTo>
                      <a:pt x="340" y="307"/>
                    </a:lnTo>
                    <a:lnTo>
                      <a:pt x="328" y="307"/>
                    </a:lnTo>
                    <a:lnTo>
                      <a:pt x="317" y="308"/>
                    </a:lnTo>
                    <a:lnTo>
                      <a:pt x="305" y="308"/>
                    </a:lnTo>
                    <a:lnTo>
                      <a:pt x="294" y="309"/>
                    </a:lnTo>
                    <a:lnTo>
                      <a:pt x="282" y="309"/>
                    </a:lnTo>
                    <a:lnTo>
                      <a:pt x="270" y="310"/>
                    </a:lnTo>
                    <a:lnTo>
                      <a:pt x="258" y="310"/>
                    </a:lnTo>
                    <a:lnTo>
                      <a:pt x="247" y="311"/>
                    </a:lnTo>
                    <a:lnTo>
                      <a:pt x="235" y="311"/>
                    </a:lnTo>
                    <a:lnTo>
                      <a:pt x="223" y="311"/>
                    </a:lnTo>
                    <a:lnTo>
                      <a:pt x="211" y="312"/>
                    </a:lnTo>
                    <a:lnTo>
                      <a:pt x="199" y="312"/>
                    </a:lnTo>
                    <a:lnTo>
                      <a:pt x="187" y="313"/>
                    </a:lnTo>
                    <a:lnTo>
                      <a:pt x="174" y="313"/>
                    </a:lnTo>
                    <a:lnTo>
                      <a:pt x="162" y="314"/>
                    </a:lnTo>
                    <a:lnTo>
                      <a:pt x="150" y="314"/>
                    </a:lnTo>
                    <a:lnTo>
                      <a:pt x="138" y="315"/>
                    </a:lnTo>
                    <a:lnTo>
                      <a:pt x="125" y="315"/>
                    </a:lnTo>
                    <a:lnTo>
                      <a:pt x="113" y="316"/>
                    </a:lnTo>
                    <a:lnTo>
                      <a:pt x="100" y="316"/>
                    </a:lnTo>
                    <a:lnTo>
                      <a:pt x="88" y="317"/>
                    </a:lnTo>
                    <a:lnTo>
                      <a:pt x="75" y="317"/>
                    </a:lnTo>
                    <a:lnTo>
                      <a:pt x="63" y="318"/>
                    </a:lnTo>
                    <a:lnTo>
                      <a:pt x="50" y="318"/>
                    </a:lnTo>
                    <a:lnTo>
                      <a:pt x="38" y="319"/>
                    </a:lnTo>
                    <a:lnTo>
                      <a:pt x="25" y="319"/>
                    </a:lnTo>
                    <a:lnTo>
                      <a:pt x="12" y="320"/>
                    </a:lnTo>
                    <a:lnTo>
                      <a:pt x="0" y="320"/>
                    </a:lnTo>
                    <a:lnTo>
                      <a:pt x="0" y="0"/>
                    </a:lnTo>
                    <a:close/>
                  </a:path>
                </a:pathLst>
              </a:custGeom>
              <a:solidFill>
                <a:srgbClr val="89B0C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4" name="Google Shape;444;p38"/>
              <p:cNvSpPr/>
              <p:nvPr/>
            </p:nvSpPr>
            <p:spPr>
              <a:xfrm>
                <a:off x="4488" y="2935"/>
                <a:ext cx="846" cy="667"/>
              </a:xfrm>
              <a:custGeom>
                <a:rect b="b" l="l" r="r" t="t"/>
                <a:pathLst>
                  <a:path extrusionOk="0" h="252" w="335">
                    <a:moveTo>
                      <a:pt x="0" y="0"/>
                    </a:moveTo>
                    <a:lnTo>
                      <a:pt x="33" y="0"/>
                    </a:lnTo>
                    <a:lnTo>
                      <a:pt x="44" y="0"/>
                    </a:lnTo>
                    <a:lnTo>
                      <a:pt x="65" y="0"/>
                    </a:lnTo>
                    <a:lnTo>
                      <a:pt x="76" y="1"/>
                    </a:lnTo>
                    <a:lnTo>
                      <a:pt x="98" y="1"/>
                    </a:lnTo>
                    <a:lnTo>
                      <a:pt x="108" y="1"/>
                    </a:lnTo>
                    <a:lnTo>
                      <a:pt x="119" y="1"/>
                    </a:lnTo>
                    <a:lnTo>
                      <a:pt x="130" y="1"/>
                    </a:lnTo>
                    <a:lnTo>
                      <a:pt x="141" y="1"/>
                    </a:lnTo>
                    <a:lnTo>
                      <a:pt x="151" y="1"/>
                    </a:lnTo>
                    <a:lnTo>
                      <a:pt x="161" y="2"/>
                    </a:lnTo>
                    <a:lnTo>
                      <a:pt x="172" y="2"/>
                    </a:lnTo>
                    <a:lnTo>
                      <a:pt x="203" y="2"/>
                    </a:lnTo>
                    <a:lnTo>
                      <a:pt x="213" y="2"/>
                    </a:lnTo>
                    <a:lnTo>
                      <a:pt x="234" y="2"/>
                    </a:lnTo>
                    <a:lnTo>
                      <a:pt x="244" y="3"/>
                    </a:lnTo>
                    <a:lnTo>
                      <a:pt x="274" y="3"/>
                    </a:lnTo>
                    <a:lnTo>
                      <a:pt x="284" y="3"/>
                    </a:lnTo>
                    <a:lnTo>
                      <a:pt x="304" y="3"/>
                    </a:lnTo>
                    <a:lnTo>
                      <a:pt x="315" y="3"/>
                    </a:lnTo>
                    <a:lnTo>
                      <a:pt x="325" y="3"/>
                    </a:lnTo>
                    <a:lnTo>
                      <a:pt x="335" y="4"/>
                    </a:lnTo>
                    <a:lnTo>
                      <a:pt x="335" y="115"/>
                    </a:lnTo>
                    <a:lnTo>
                      <a:pt x="335" y="123"/>
                    </a:lnTo>
                    <a:lnTo>
                      <a:pt x="335" y="241"/>
                    </a:lnTo>
                    <a:lnTo>
                      <a:pt x="325" y="241"/>
                    </a:lnTo>
                    <a:lnTo>
                      <a:pt x="315" y="242"/>
                    </a:lnTo>
                    <a:lnTo>
                      <a:pt x="305" y="242"/>
                    </a:lnTo>
                    <a:lnTo>
                      <a:pt x="295" y="243"/>
                    </a:lnTo>
                    <a:lnTo>
                      <a:pt x="284" y="243"/>
                    </a:lnTo>
                    <a:lnTo>
                      <a:pt x="274" y="243"/>
                    </a:lnTo>
                    <a:lnTo>
                      <a:pt x="264" y="243"/>
                    </a:lnTo>
                    <a:lnTo>
                      <a:pt x="254" y="244"/>
                    </a:lnTo>
                    <a:lnTo>
                      <a:pt x="244" y="244"/>
                    </a:lnTo>
                    <a:lnTo>
                      <a:pt x="234" y="244"/>
                    </a:lnTo>
                    <a:lnTo>
                      <a:pt x="224" y="245"/>
                    </a:lnTo>
                    <a:lnTo>
                      <a:pt x="213" y="245"/>
                    </a:lnTo>
                    <a:lnTo>
                      <a:pt x="203" y="245"/>
                    </a:lnTo>
                    <a:lnTo>
                      <a:pt x="193" y="246"/>
                    </a:lnTo>
                    <a:lnTo>
                      <a:pt x="182" y="246"/>
                    </a:lnTo>
                    <a:lnTo>
                      <a:pt x="172" y="246"/>
                    </a:lnTo>
                    <a:lnTo>
                      <a:pt x="161" y="246"/>
                    </a:lnTo>
                    <a:lnTo>
                      <a:pt x="151" y="247"/>
                    </a:lnTo>
                    <a:lnTo>
                      <a:pt x="141" y="247"/>
                    </a:lnTo>
                    <a:lnTo>
                      <a:pt x="130" y="247"/>
                    </a:lnTo>
                    <a:lnTo>
                      <a:pt x="119" y="248"/>
                    </a:lnTo>
                    <a:lnTo>
                      <a:pt x="108" y="248"/>
                    </a:lnTo>
                    <a:lnTo>
                      <a:pt x="98" y="248"/>
                    </a:lnTo>
                    <a:lnTo>
                      <a:pt x="87" y="249"/>
                    </a:lnTo>
                    <a:lnTo>
                      <a:pt x="76" y="249"/>
                    </a:lnTo>
                    <a:lnTo>
                      <a:pt x="65" y="250"/>
                    </a:lnTo>
                    <a:lnTo>
                      <a:pt x="55" y="250"/>
                    </a:lnTo>
                    <a:lnTo>
                      <a:pt x="44" y="250"/>
                    </a:lnTo>
                    <a:lnTo>
                      <a:pt x="33" y="250"/>
                    </a:lnTo>
                    <a:lnTo>
                      <a:pt x="22" y="251"/>
                    </a:lnTo>
                    <a:lnTo>
                      <a:pt x="11" y="251"/>
                    </a:lnTo>
                    <a:lnTo>
                      <a:pt x="0" y="252"/>
                    </a:lnTo>
                    <a:lnTo>
                      <a:pt x="0" y="244"/>
                    </a:lnTo>
                    <a:lnTo>
                      <a:pt x="0" y="133"/>
                    </a:lnTo>
                    <a:lnTo>
                      <a:pt x="0" y="126"/>
                    </a:lnTo>
                    <a:lnTo>
                      <a:pt x="0" y="0"/>
                    </a:lnTo>
                    <a:close/>
                  </a:path>
                </a:pathLst>
              </a:custGeom>
              <a:solidFill>
                <a:srgbClr val="729AB9">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5" name="Google Shape;445;p38"/>
              <p:cNvSpPr/>
              <p:nvPr/>
            </p:nvSpPr>
            <p:spPr>
              <a:xfrm>
                <a:off x="4496" y="2940"/>
                <a:ext cx="834" cy="657"/>
              </a:xfrm>
              <a:custGeom>
                <a:rect b="b" l="l" r="r" t="t"/>
                <a:pathLst>
                  <a:path extrusionOk="0" h="248" w="330">
                    <a:moveTo>
                      <a:pt x="0" y="0"/>
                    </a:moveTo>
                    <a:lnTo>
                      <a:pt x="10" y="0"/>
                    </a:lnTo>
                    <a:lnTo>
                      <a:pt x="21" y="0"/>
                    </a:lnTo>
                    <a:lnTo>
                      <a:pt x="53" y="0"/>
                    </a:lnTo>
                    <a:lnTo>
                      <a:pt x="64" y="0"/>
                    </a:lnTo>
                    <a:lnTo>
                      <a:pt x="74" y="0"/>
                    </a:lnTo>
                    <a:lnTo>
                      <a:pt x="85" y="1"/>
                    </a:lnTo>
                    <a:lnTo>
                      <a:pt x="106" y="1"/>
                    </a:lnTo>
                    <a:lnTo>
                      <a:pt x="117" y="1"/>
                    </a:lnTo>
                    <a:lnTo>
                      <a:pt x="138" y="1"/>
                    </a:lnTo>
                    <a:lnTo>
                      <a:pt x="148" y="1"/>
                    </a:lnTo>
                    <a:lnTo>
                      <a:pt x="158" y="1"/>
                    </a:lnTo>
                    <a:lnTo>
                      <a:pt x="169" y="2"/>
                    </a:lnTo>
                    <a:lnTo>
                      <a:pt x="199" y="2"/>
                    </a:lnTo>
                    <a:lnTo>
                      <a:pt x="210" y="2"/>
                    </a:lnTo>
                    <a:lnTo>
                      <a:pt x="240" y="2"/>
                    </a:lnTo>
                    <a:lnTo>
                      <a:pt x="250" y="2"/>
                    </a:lnTo>
                    <a:lnTo>
                      <a:pt x="280" y="2"/>
                    </a:lnTo>
                    <a:lnTo>
                      <a:pt x="290" y="2"/>
                    </a:lnTo>
                    <a:lnTo>
                      <a:pt x="300" y="2"/>
                    </a:lnTo>
                    <a:lnTo>
                      <a:pt x="310" y="3"/>
                    </a:lnTo>
                    <a:lnTo>
                      <a:pt x="320" y="3"/>
                    </a:lnTo>
                    <a:lnTo>
                      <a:pt x="330" y="3"/>
                    </a:lnTo>
                    <a:lnTo>
                      <a:pt x="330" y="238"/>
                    </a:lnTo>
                    <a:lnTo>
                      <a:pt x="320" y="238"/>
                    </a:lnTo>
                    <a:lnTo>
                      <a:pt x="310" y="238"/>
                    </a:lnTo>
                    <a:lnTo>
                      <a:pt x="300" y="238"/>
                    </a:lnTo>
                    <a:lnTo>
                      <a:pt x="290" y="239"/>
                    </a:lnTo>
                    <a:lnTo>
                      <a:pt x="280" y="239"/>
                    </a:lnTo>
                    <a:lnTo>
                      <a:pt x="270" y="239"/>
                    </a:lnTo>
                    <a:lnTo>
                      <a:pt x="260" y="240"/>
                    </a:lnTo>
                    <a:lnTo>
                      <a:pt x="250" y="240"/>
                    </a:lnTo>
                    <a:lnTo>
                      <a:pt x="240" y="240"/>
                    </a:lnTo>
                    <a:lnTo>
                      <a:pt x="230" y="241"/>
                    </a:lnTo>
                    <a:lnTo>
                      <a:pt x="220" y="241"/>
                    </a:lnTo>
                    <a:lnTo>
                      <a:pt x="210" y="241"/>
                    </a:lnTo>
                    <a:lnTo>
                      <a:pt x="199" y="242"/>
                    </a:lnTo>
                    <a:lnTo>
                      <a:pt x="189" y="242"/>
                    </a:lnTo>
                    <a:lnTo>
                      <a:pt x="179" y="242"/>
                    </a:lnTo>
                    <a:lnTo>
                      <a:pt x="169" y="243"/>
                    </a:lnTo>
                    <a:lnTo>
                      <a:pt x="158" y="243"/>
                    </a:lnTo>
                    <a:lnTo>
                      <a:pt x="148" y="243"/>
                    </a:lnTo>
                    <a:lnTo>
                      <a:pt x="138" y="244"/>
                    </a:lnTo>
                    <a:lnTo>
                      <a:pt x="128" y="244"/>
                    </a:lnTo>
                    <a:lnTo>
                      <a:pt x="117" y="244"/>
                    </a:lnTo>
                    <a:lnTo>
                      <a:pt x="106" y="244"/>
                    </a:lnTo>
                    <a:lnTo>
                      <a:pt x="96" y="245"/>
                    </a:lnTo>
                    <a:lnTo>
                      <a:pt x="85" y="245"/>
                    </a:lnTo>
                    <a:lnTo>
                      <a:pt x="74" y="245"/>
                    </a:lnTo>
                    <a:lnTo>
                      <a:pt x="64" y="246"/>
                    </a:lnTo>
                    <a:lnTo>
                      <a:pt x="53" y="246"/>
                    </a:lnTo>
                    <a:lnTo>
                      <a:pt x="43" y="247"/>
                    </a:lnTo>
                    <a:lnTo>
                      <a:pt x="32" y="247"/>
                    </a:lnTo>
                    <a:lnTo>
                      <a:pt x="21" y="247"/>
                    </a:lnTo>
                    <a:lnTo>
                      <a:pt x="10" y="247"/>
                    </a:lnTo>
                    <a:lnTo>
                      <a:pt x="0" y="248"/>
                    </a:lnTo>
                    <a:lnTo>
                      <a:pt x="0" y="0"/>
                    </a:lnTo>
                    <a:close/>
                  </a:path>
                </a:pathLst>
              </a:custGeom>
              <a:solidFill>
                <a:srgbClr val="43628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6" name="Google Shape;446;p38"/>
              <p:cNvSpPr/>
              <p:nvPr/>
            </p:nvSpPr>
            <p:spPr>
              <a:xfrm>
                <a:off x="4501" y="2948"/>
                <a:ext cx="818" cy="643"/>
              </a:xfrm>
              <a:custGeom>
                <a:rect b="b" l="l" r="r" t="t"/>
                <a:pathLst>
                  <a:path extrusionOk="0" h="243" w="324">
                    <a:moveTo>
                      <a:pt x="0" y="0"/>
                    </a:moveTo>
                    <a:lnTo>
                      <a:pt x="21" y="0"/>
                    </a:lnTo>
                    <a:lnTo>
                      <a:pt x="32" y="0"/>
                    </a:lnTo>
                    <a:lnTo>
                      <a:pt x="42" y="0"/>
                    </a:lnTo>
                    <a:lnTo>
                      <a:pt x="63" y="0"/>
                    </a:lnTo>
                    <a:lnTo>
                      <a:pt x="74" y="0"/>
                    </a:lnTo>
                    <a:lnTo>
                      <a:pt x="84" y="0"/>
                    </a:lnTo>
                    <a:lnTo>
                      <a:pt x="94" y="0"/>
                    </a:lnTo>
                    <a:lnTo>
                      <a:pt x="105" y="0"/>
                    </a:lnTo>
                    <a:lnTo>
                      <a:pt x="115" y="0"/>
                    </a:lnTo>
                    <a:lnTo>
                      <a:pt x="126" y="1"/>
                    </a:lnTo>
                    <a:lnTo>
                      <a:pt x="136" y="1"/>
                    </a:lnTo>
                    <a:lnTo>
                      <a:pt x="146" y="1"/>
                    </a:lnTo>
                    <a:lnTo>
                      <a:pt x="156" y="1"/>
                    </a:lnTo>
                    <a:lnTo>
                      <a:pt x="166" y="1"/>
                    </a:lnTo>
                    <a:lnTo>
                      <a:pt x="176" y="1"/>
                    </a:lnTo>
                    <a:lnTo>
                      <a:pt x="186" y="1"/>
                    </a:lnTo>
                    <a:lnTo>
                      <a:pt x="216" y="1"/>
                    </a:lnTo>
                    <a:lnTo>
                      <a:pt x="226" y="2"/>
                    </a:lnTo>
                    <a:lnTo>
                      <a:pt x="236" y="2"/>
                    </a:lnTo>
                    <a:lnTo>
                      <a:pt x="246" y="2"/>
                    </a:lnTo>
                    <a:lnTo>
                      <a:pt x="275" y="2"/>
                    </a:lnTo>
                    <a:lnTo>
                      <a:pt x="285" y="2"/>
                    </a:lnTo>
                    <a:lnTo>
                      <a:pt x="304" y="2"/>
                    </a:lnTo>
                    <a:lnTo>
                      <a:pt x="314" y="3"/>
                    </a:lnTo>
                    <a:lnTo>
                      <a:pt x="324" y="3"/>
                    </a:lnTo>
                    <a:lnTo>
                      <a:pt x="324" y="233"/>
                    </a:lnTo>
                    <a:lnTo>
                      <a:pt x="314" y="233"/>
                    </a:lnTo>
                    <a:lnTo>
                      <a:pt x="304" y="234"/>
                    </a:lnTo>
                    <a:lnTo>
                      <a:pt x="295" y="234"/>
                    </a:lnTo>
                    <a:lnTo>
                      <a:pt x="285" y="234"/>
                    </a:lnTo>
                    <a:lnTo>
                      <a:pt x="275" y="234"/>
                    </a:lnTo>
                    <a:lnTo>
                      <a:pt x="265" y="235"/>
                    </a:lnTo>
                    <a:lnTo>
                      <a:pt x="255" y="235"/>
                    </a:lnTo>
                    <a:lnTo>
                      <a:pt x="246" y="235"/>
                    </a:lnTo>
                    <a:lnTo>
                      <a:pt x="236" y="236"/>
                    </a:lnTo>
                    <a:lnTo>
                      <a:pt x="226" y="236"/>
                    </a:lnTo>
                    <a:lnTo>
                      <a:pt x="216" y="236"/>
                    </a:lnTo>
                    <a:lnTo>
                      <a:pt x="206" y="236"/>
                    </a:lnTo>
                    <a:lnTo>
                      <a:pt x="196" y="237"/>
                    </a:lnTo>
                    <a:lnTo>
                      <a:pt x="186" y="237"/>
                    </a:lnTo>
                    <a:lnTo>
                      <a:pt x="176" y="237"/>
                    </a:lnTo>
                    <a:lnTo>
                      <a:pt x="166" y="238"/>
                    </a:lnTo>
                    <a:lnTo>
                      <a:pt x="156" y="238"/>
                    </a:lnTo>
                    <a:lnTo>
                      <a:pt x="146" y="238"/>
                    </a:lnTo>
                    <a:lnTo>
                      <a:pt x="136" y="239"/>
                    </a:lnTo>
                    <a:lnTo>
                      <a:pt x="126" y="239"/>
                    </a:lnTo>
                    <a:lnTo>
                      <a:pt x="115" y="239"/>
                    </a:lnTo>
                    <a:lnTo>
                      <a:pt x="105" y="240"/>
                    </a:lnTo>
                    <a:lnTo>
                      <a:pt x="94" y="240"/>
                    </a:lnTo>
                    <a:lnTo>
                      <a:pt x="84" y="240"/>
                    </a:lnTo>
                    <a:lnTo>
                      <a:pt x="74" y="241"/>
                    </a:lnTo>
                    <a:lnTo>
                      <a:pt x="63" y="241"/>
                    </a:lnTo>
                    <a:lnTo>
                      <a:pt x="53" y="241"/>
                    </a:lnTo>
                    <a:lnTo>
                      <a:pt x="42" y="241"/>
                    </a:lnTo>
                    <a:lnTo>
                      <a:pt x="32" y="242"/>
                    </a:lnTo>
                    <a:lnTo>
                      <a:pt x="21" y="242"/>
                    </a:lnTo>
                    <a:lnTo>
                      <a:pt x="11" y="242"/>
                    </a:lnTo>
                    <a:lnTo>
                      <a:pt x="0" y="243"/>
                    </a:lnTo>
                    <a:lnTo>
                      <a:pt x="0" y="0"/>
                    </a:lnTo>
                    <a:close/>
                  </a:path>
                </a:pathLst>
              </a:custGeom>
              <a:solidFill>
                <a:srgbClr val="37375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7" name="Google Shape;447;p38"/>
              <p:cNvSpPr/>
              <p:nvPr/>
            </p:nvSpPr>
            <p:spPr>
              <a:xfrm>
                <a:off x="4508" y="2951"/>
                <a:ext cx="806" cy="635"/>
              </a:xfrm>
              <a:custGeom>
                <a:rect b="b" l="l" r="r" t="t"/>
                <a:pathLst>
                  <a:path extrusionOk="0" h="240" w="319">
                    <a:moveTo>
                      <a:pt x="0" y="0"/>
                    </a:moveTo>
                    <a:lnTo>
                      <a:pt x="31" y="0"/>
                    </a:lnTo>
                    <a:lnTo>
                      <a:pt x="41" y="1"/>
                    </a:lnTo>
                    <a:lnTo>
                      <a:pt x="72" y="1"/>
                    </a:lnTo>
                    <a:lnTo>
                      <a:pt x="82" y="1"/>
                    </a:lnTo>
                    <a:lnTo>
                      <a:pt x="103" y="1"/>
                    </a:lnTo>
                    <a:lnTo>
                      <a:pt x="113" y="1"/>
                    </a:lnTo>
                    <a:lnTo>
                      <a:pt x="133" y="1"/>
                    </a:lnTo>
                    <a:lnTo>
                      <a:pt x="143" y="2"/>
                    </a:lnTo>
                    <a:lnTo>
                      <a:pt x="153" y="2"/>
                    </a:lnTo>
                    <a:lnTo>
                      <a:pt x="163" y="2"/>
                    </a:lnTo>
                    <a:lnTo>
                      <a:pt x="193" y="2"/>
                    </a:lnTo>
                    <a:lnTo>
                      <a:pt x="203" y="2"/>
                    </a:lnTo>
                    <a:lnTo>
                      <a:pt x="212" y="2"/>
                    </a:lnTo>
                    <a:lnTo>
                      <a:pt x="222" y="2"/>
                    </a:lnTo>
                    <a:lnTo>
                      <a:pt x="232" y="2"/>
                    </a:lnTo>
                    <a:lnTo>
                      <a:pt x="242" y="3"/>
                    </a:lnTo>
                    <a:lnTo>
                      <a:pt x="251" y="3"/>
                    </a:lnTo>
                    <a:lnTo>
                      <a:pt x="261" y="3"/>
                    </a:lnTo>
                    <a:lnTo>
                      <a:pt x="271" y="3"/>
                    </a:lnTo>
                    <a:lnTo>
                      <a:pt x="280" y="3"/>
                    </a:lnTo>
                    <a:lnTo>
                      <a:pt x="290" y="3"/>
                    </a:lnTo>
                    <a:lnTo>
                      <a:pt x="299" y="3"/>
                    </a:lnTo>
                    <a:lnTo>
                      <a:pt x="309" y="3"/>
                    </a:lnTo>
                    <a:lnTo>
                      <a:pt x="319" y="3"/>
                    </a:lnTo>
                    <a:lnTo>
                      <a:pt x="319" y="231"/>
                    </a:lnTo>
                    <a:lnTo>
                      <a:pt x="309" y="231"/>
                    </a:lnTo>
                    <a:lnTo>
                      <a:pt x="299" y="231"/>
                    </a:lnTo>
                    <a:lnTo>
                      <a:pt x="290" y="231"/>
                    </a:lnTo>
                    <a:lnTo>
                      <a:pt x="280" y="232"/>
                    </a:lnTo>
                    <a:lnTo>
                      <a:pt x="271" y="232"/>
                    </a:lnTo>
                    <a:lnTo>
                      <a:pt x="261" y="232"/>
                    </a:lnTo>
                    <a:lnTo>
                      <a:pt x="251" y="232"/>
                    </a:lnTo>
                    <a:lnTo>
                      <a:pt x="242" y="233"/>
                    </a:lnTo>
                    <a:lnTo>
                      <a:pt x="232" y="233"/>
                    </a:lnTo>
                    <a:lnTo>
                      <a:pt x="222" y="233"/>
                    </a:lnTo>
                    <a:lnTo>
                      <a:pt x="212" y="233"/>
                    </a:lnTo>
                    <a:lnTo>
                      <a:pt x="203" y="234"/>
                    </a:lnTo>
                    <a:lnTo>
                      <a:pt x="193" y="234"/>
                    </a:lnTo>
                    <a:lnTo>
                      <a:pt x="183" y="234"/>
                    </a:lnTo>
                    <a:lnTo>
                      <a:pt x="173" y="235"/>
                    </a:lnTo>
                    <a:lnTo>
                      <a:pt x="163" y="235"/>
                    </a:lnTo>
                    <a:lnTo>
                      <a:pt x="153" y="235"/>
                    </a:lnTo>
                    <a:lnTo>
                      <a:pt x="143" y="236"/>
                    </a:lnTo>
                    <a:lnTo>
                      <a:pt x="133" y="236"/>
                    </a:lnTo>
                    <a:lnTo>
                      <a:pt x="123" y="236"/>
                    </a:lnTo>
                    <a:lnTo>
                      <a:pt x="113" y="237"/>
                    </a:lnTo>
                    <a:lnTo>
                      <a:pt x="103" y="237"/>
                    </a:lnTo>
                    <a:lnTo>
                      <a:pt x="92" y="237"/>
                    </a:lnTo>
                    <a:lnTo>
                      <a:pt x="82" y="238"/>
                    </a:lnTo>
                    <a:lnTo>
                      <a:pt x="72" y="238"/>
                    </a:lnTo>
                    <a:lnTo>
                      <a:pt x="62" y="238"/>
                    </a:lnTo>
                    <a:lnTo>
                      <a:pt x="51" y="239"/>
                    </a:lnTo>
                    <a:lnTo>
                      <a:pt x="41" y="239"/>
                    </a:lnTo>
                    <a:lnTo>
                      <a:pt x="31" y="239"/>
                    </a:lnTo>
                    <a:lnTo>
                      <a:pt x="21" y="240"/>
                    </a:lnTo>
                    <a:lnTo>
                      <a:pt x="10" y="240"/>
                    </a:lnTo>
                    <a:lnTo>
                      <a:pt x="0" y="240"/>
                    </a:lnTo>
                    <a:lnTo>
                      <a:pt x="0" y="0"/>
                    </a:lnTo>
                    <a:close/>
                  </a:path>
                </a:pathLst>
              </a:custGeom>
              <a:solidFill>
                <a:srgbClr val="282B3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8" name="Google Shape;448;p38"/>
              <p:cNvSpPr/>
              <p:nvPr/>
            </p:nvSpPr>
            <p:spPr>
              <a:xfrm>
                <a:off x="5264" y="3485"/>
                <a:ext cx="42" cy="72"/>
              </a:xfrm>
              <a:custGeom>
                <a:rect b="b" l="l" r="r" t="t"/>
                <a:pathLst>
                  <a:path extrusionOk="0" h="27" w="17">
                    <a:moveTo>
                      <a:pt x="0" y="27"/>
                    </a:moveTo>
                    <a:lnTo>
                      <a:pt x="17" y="0"/>
                    </a:lnTo>
                    <a:lnTo>
                      <a:pt x="17" y="27"/>
                    </a:lnTo>
                    <a:lnTo>
                      <a:pt x="9" y="27"/>
                    </a:lnTo>
                    <a:lnTo>
                      <a:pt x="8" y="27"/>
                    </a:lnTo>
                    <a:lnTo>
                      <a:pt x="1" y="27"/>
                    </a:lnTo>
                    <a:lnTo>
                      <a:pt x="0" y="27"/>
                    </a:lnTo>
                    <a:close/>
                  </a:path>
                </a:pathLst>
              </a:custGeom>
              <a:solidFill>
                <a:srgbClr val="4023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9" name="Google Shape;449;p38"/>
              <p:cNvSpPr/>
              <p:nvPr/>
            </p:nvSpPr>
            <p:spPr>
              <a:xfrm>
                <a:off x="5241" y="3448"/>
                <a:ext cx="65" cy="108"/>
              </a:xfrm>
              <a:custGeom>
                <a:rect b="b" l="l" r="r" t="t"/>
                <a:pathLst>
                  <a:path extrusionOk="0" h="41" w="26">
                    <a:moveTo>
                      <a:pt x="26" y="28"/>
                    </a:moveTo>
                    <a:lnTo>
                      <a:pt x="18" y="41"/>
                    </a:lnTo>
                    <a:lnTo>
                      <a:pt x="10" y="41"/>
                    </a:lnTo>
                    <a:lnTo>
                      <a:pt x="9" y="41"/>
                    </a:lnTo>
                    <a:lnTo>
                      <a:pt x="1" y="41"/>
                    </a:lnTo>
                    <a:lnTo>
                      <a:pt x="0" y="41"/>
                    </a:lnTo>
                    <a:lnTo>
                      <a:pt x="26" y="0"/>
                    </a:lnTo>
                    <a:lnTo>
                      <a:pt x="26" y="26"/>
                    </a:lnTo>
                    <a:lnTo>
                      <a:pt x="26" y="28"/>
                    </a:lnTo>
                    <a:close/>
                  </a:path>
                </a:pathLst>
              </a:custGeom>
              <a:solidFill>
                <a:srgbClr val="40236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38"/>
              <p:cNvSpPr/>
              <p:nvPr/>
            </p:nvSpPr>
            <p:spPr>
              <a:xfrm>
                <a:off x="5218" y="3414"/>
                <a:ext cx="88" cy="146"/>
              </a:xfrm>
              <a:custGeom>
                <a:rect b="b" l="l" r="r" t="t"/>
                <a:pathLst>
                  <a:path extrusionOk="0" h="55" w="35">
                    <a:moveTo>
                      <a:pt x="35" y="27"/>
                    </a:moveTo>
                    <a:lnTo>
                      <a:pt x="18" y="54"/>
                    </a:lnTo>
                    <a:lnTo>
                      <a:pt x="10" y="54"/>
                    </a:lnTo>
                    <a:lnTo>
                      <a:pt x="9" y="54"/>
                    </a:lnTo>
                    <a:lnTo>
                      <a:pt x="6" y="54"/>
                    </a:lnTo>
                    <a:lnTo>
                      <a:pt x="5" y="55"/>
                    </a:lnTo>
                    <a:lnTo>
                      <a:pt x="1" y="55"/>
                    </a:lnTo>
                    <a:lnTo>
                      <a:pt x="0" y="55"/>
                    </a:lnTo>
                    <a:lnTo>
                      <a:pt x="35" y="0"/>
                    </a:lnTo>
                    <a:lnTo>
                      <a:pt x="35" y="25"/>
                    </a:lnTo>
                    <a:lnTo>
                      <a:pt x="35" y="27"/>
                    </a:lnTo>
                    <a:close/>
                  </a:path>
                </a:pathLst>
              </a:custGeom>
              <a:solidFill>
                <a:srgbClr val="40256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1" name="Google Shape;451;p38"/>
              <p:cNvSpPr/>
              <p:nvPr/>
            </p:nvSpPr>
            <p:spPr>
              <a:xfrm>
                <a:off x="5198" y="3377"/>
                <a:ext cx="108" cy="183"/>
              </a:xfrm>
              <a:custGeom>
                <a:rect b="b" l="l" r="r" t="t"/>
                <a:pathLst>
                  <a:path extrusionOk="0" h="69" w="43">
                    <a:moveTo>
                      <a:pt x="43" y="27"/>
                    </a:moveTo>
                    <a:lnTo>
                      <a:pt x="17" y="68"/>
                    </a:lnTo>
                    <a:lnTo>
                      <a:pt x="9" y="68"/>
                    </a:lnTo>
                    <a:lnTo>
                      <a:pt x="8" y="69"/>
                    </a:lnTo>
                    <a:lnTo>
                      <a:pt x="5" y="69"/>
                    </a:lnTo>
                    <a:lnTo>
                      <a:pt x="4" y="69"/>
                    </a:lnTo>
                    <a:lnTo>
                      <a:pt x="1" y="69"/>
                    </a:lnTo>
                    <a:lnTo>
                      <a:pt x="0" y="69"/>
                    </a:lnTo>
                    <a:lnTo>
                      <a:pt x="43" y="0"/>
                    </a:lnTo>
                    <a:lnTo>
                      <a:pt x="43" y="27"/>
                    </a:lnTo>
                    <a:close/>
                  </a:path>
                </a:pathLst>
              </a:custGeom>
              <a:solidFill>
                <a:srgbClr val="3D2F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2" name="Google Shape;452;p38"/>
              <p:cNvSpPr/>
              <p:nvPr/>
            </p:nvSpPr>
            <p:spPr>
              <a:xfrm>
                <a:off x="5175" y="3340"/>
                <a:ext cx="131" cy="220"/>
              </a:xfrm>
              <a:custGeom>
                <a:rect b="b" l="l" r="r" t="t"/>
                <a:pathLst>
                  <a:path extrusionOk="0" h="83" w="52">
                    <a:moveTo>
                      <a:pt x="52" y="28"/>
                    </a:moveTo>
                    <a:lnTo>
                      <a:pt x="17" y="83"/>
                    </a:lnTo>
                    <a:lnTo>
                      <a:pt x="9" y="83"/>
                    </a:lnTo>
                    <a:lnTo>
                      <a:pt x="8" y="83"/>
                    </a:lnTo>
                    <a:lnTo>
                      <a:pt x="5" y="83"/>
                    </a:lnTo>
                    <a:lnTo>
                      <a:pt x="4" y="83"/>
                    </a:lnTo>
                    <a:lnTo>
                      <a:pt x="1" y="83"/>
                    </a:lnTo>
                    <a:lnTo>
                      <a:pt x="0" y="83"/>
                    </a:lnTo>
                    <a:lnTo>
                      <a:pt x="52" y="0"/>
                    </a:lnTo>
                    <a:lnTo>
                      <a:pt x="52" y="28"/>
                    </a:lnTo>
                    <a:close/>
                  </a:path>
                </a:pathLst>
              </a:custGeom>
              <a:solidFill>
                <a:srgbClr val="3A3374">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3" name="Google Shape;453;p38"/>
              <p:cNvSpPr/>
              <p:nvPr/>
            </p:nvSpPr>
            <p:spPr>
              <a:xfrm>
                <a:off x="5152" y="3302"/>
                <a:ext cx="154" cy="257"/>
              </a:xfrm>
              <a:custGeom>
                <a:rect b="b" l="l" r="r" t="t"/>
                <a:pathLst>
                  <a:path extrusionOk="0" h="97" w="61">
                    <a:moveTo>
                      <a:pt x="61" y="28"/>
                    </a:moveTo>
                    <a:lnTo>
                      <a:pt x="18" y="97"/>
                    </a:lnTo>
                    <a:lnTo>
                      <a:pt x="10" y="97"/>
                    </a:lnTo>
                    <a:lnTo>
                      <a:pt x="9" y="97"/>
                    </a:lnTo>
                    <a:lnTo>
                      <a:pt x="5" y="97"/>
                    </a:lnTo>
                    <a:lnTo>
                      <a:pt x="4" y="97"/>
                    </a:lnTo>
                    <a:lnTo>
                      <a:pt x="1" y="97"/>
                    </a:lnTo>
                    <a:lnTo>
                      <a:pt x="0" y="97"/>
                    </a:lnTo>
                    <a:lnTo>
                      <a:pt x="61" y="0"/>
                    </a:lnTo>
                    <a:lnTo>
                      <a:pt x="61" y="28"/>
                    </a:lnTo>
                    <a:close/>
                  </a:path>
                </a:pathLst>
              </a:custGeom>
              <a:solidFill>
                <a:srgbClr val="343C7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4" name="Google Shape;454;p38"/>
              <p:cNvSpPr/>
              <p:nvPr/>
            </p:nvSpPr>
            <p:spPr>
              <a:xfrm>
                <a:off x="5130" y="3266"/>
                <a:ext cx="177" cy="297"/>
              </a:xfrm>
              <a:custGeom>
                <a:rect b="b" l="l" r="r" t="t"/>
                <a:pathLst>
                  <a:path extrusionOk="0" h="112" w="70">
                    <a:moveTo>
                      <a:pt x="70" y="28"/>
                    </a:moveTo>
                    <a:lnTo>
                      <a:pt x="18" y="111"/>
                    </a:lnTo>
                    <a:lnTo>
                      <a:pt x="10" y="111"/>
                    </a:lnTo>
                    <a:lnTo>
                      <a:pt x="9" y="111"/>
                    </a:lnTo>
                    <a:lnTo>
                      <a:pt x="5" y="111"/>
                    </a:lnTo>
                    <a:lnTo>
                      <a:pt x="4" y="112"/>
                    </a:lnTo>
                    <a:lnTo>
                      <a:pt x="1" y="112"/>
                    </a:lnTo>
                    <a:lnTo>
                      <a:pt x="0" y="112"/>
                    </a:lnTo>
                    <a:lnTo>
                      <a:pt x="70" y="0"/>
                    </a:lnTo>
                    <a:lnTo>
                      <a:pt x="70" y="28"/>
                    </a:lnTo>
                    <a:close/>
                  </a:path>
                </a:pathLst>
              </a:custGeom>
              <a:solidFill>
                <a:srgbClr val="3D2F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38"/>
              <p:cNvSpPr/>
              <p:nvPr/>
            </p:nvSpPr>
            <p:spPr>
              <a:xfrm>
                <a:off x="5107" y="3231"/>
                <a:ext cx="199" cy="331"/>
              </a:xfrm>
              <a:custGeom>
                <a:rect b="b" l="l" r="r" t="t"/>
                <a:pathLst>
                  <a:path extrusionOk="0" h="125" w="79">
                    <a:moveTo>
                      <a:pt x="79" y="27"/>
                    </a:moveTo>
                    <a:lnTo>
                      <a:pt x="18" y="124"/>
                    </a:lnTo>
                    <a:lnTo>
                      <a:pt x="10" y="124"/>
                    </a:lnTo>
                    <a:lnTo>
                      <a:pt x="9" y="125"/>
                    </a:lnTo>
                    <a:lnTo>
                      <a:pt x="6" y="125"/>
                    </a:lnTo>
                    <a:lnTo>
                      <a:pt x="4" y="125"/>
                    </a:lnTo>
                    <a:lnTo>
                      <a:pt x="1" y="125"/>
                    </a:lnTo>
                    <a:lnTo>
                      <a:pt x="0" y="125"/>
                    </a:lnTo>
                    <a:lnTo>
                      <a:pt x="79" y="0"/>
                    </a:lnTo>
                    <a:lnTo>
                      <a:pt x="79" y="27"/>
                    </a:lnTo>
                    <a:close/>
                  </a:path>
                </a:pathLst>
              </a:custGeom>
              <a:solidFill>
                <a:srgbClr val="4027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6" name="Google Shape;456;p38"/>
              <p:cNvSpPr/>
              <p:nvPr/>
            </p:nvSpPr>
            <p:spPr>
              <a:xfrm>
                <a:off x="5086" y="3194"/>
                <a:ext cx="220" cy="368"/>
              </a:xfrm>
              <a:custGeom>
                <a:rect b="b" l="l" r="r" t="t"/>
                <a:pathLst>
                  <a:path extrusionOk="0" h="139" w="87">
                    <a:moveTo>
                      <a:pt x="87" y="27"/>
                    </a:moveTo>
                    <a:lnTo>
                      <a:pt x="17" y="139"/>
                    </a:lnTo>
                    <a:lnTo>
                      <a:pt x="9" y="139"/>
                    </a:lnTo>
                    <a:lnTo>
                      <a:pt x="8" y="139"/>
                    </a:lnTo>
                    <a:lnTo>
                      <a:pt x="5" y="139"/>
                    </a:lnTo>
                    <a:lnTo>
                      <a:pt x="4" y="139"/>
                    </a:lnTo>
                    <a:lnTo>
                      <a:pt x="1" y="139"/>
                    </a:lnTo>
                    <a:lnTo>
                      <a:pt x="0" y="139"/>
                    </a:lnTo>
                    <a:lnTo>
                      <a:pt x="87" y="0"/>
                    </a:lnTo>
                    <a:lnTo>
                      <a:pt x="87" y="27"/>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38"/>
              <p:cNvSpPr/>
              <p:nvPr/>
            </p:nvSpPr>
            <p:spPr>
              <a:xfrm>
                <a:off x="5064" y="3157"/>
                <a:ext cx="243" cy="405"/>
              </a:xfrm>
              <a:custGeom>
                <a:rect b="b" l="l" r="r" t="t"/>
                <a:pathLst>
                  <a:path extrusionOk="0" h="153" w="96">
                    <a:moveTo>
                      <a:pt x="96" y="28"/>
                    </a:moveTo>
                    <a:lnTo>
                      <a:pt x="17" y="153"/>
                    </a:lnTo>
                    <a:lnTo>
                      <a:pt x="14" y="153"/>
                    </a:lnTo>
                    <a:lnTo>
                      <a:pt x="13" y="153"/>
                    </a:lnTo>
                    <a:lnTo>
                      <a:pt x="9" y="153"/>
                    </a:lnTo>
                    <a:lnTo>
                      <a:pt x="8" y="153"/>
                    </a:lnTo>
                    <a:lnTo>
                      <a:pt x="1" y="153"/>
                    </a:lnTo>
                    <a:lnTo>
                      <a:pt x="0" y="153"/>
                    </a:lnTo>
                    <a:lnTo>
                      <a:pt x="96" y="0"/>
                    </a:lnTo>
                    <a:lnTo>
                      <a:pt x="96" y="28"/>
                    </a:lnTo>
                    <a:close/>
                  </a:path>
                </a:pathLst>
              </a:custGeom>
              <a:solidFill>
                <a:srgbClr val="40246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8" name="Google Shape;458;p38"/>
              <p:cNvSpPr/>
              <p:nvPr/>
            </p:nvSpPr>
            <p:spPr>
              <a:xfrm>
                <a:off x="5041" y="3120"/>
                <a:ext cx="265" cy="445"/>
              </a:xfrm>
              <a:custGeom>
                <a:rect b="b" l="l" r="r" t="t"/>
                <a:pathLst>
                  <a:path extrusionOk="0" h="168" w="105">
                    <a:moveTo>
                      <a:pt x="105" y="28"/>
                    </a:moveTo>
                    <a:lnTo>
                      <a:pt x="18" y="167"/>
                    </a:lnTo>
                    <a:lnTo>
                      <a:pt x="10" y="167"/>
                    </a:lnTo>
                    <a:lnTo>
                      <a:pt x="9" y="167"/>
                    </a:lnTo>
                    <a:lnTo>
                      <a:pt x="5" y="167"/>
                    </a:lnTo>
                    <a:lnTo>
                      <a:pt x="4" y="168"/>
                    </a:lnTo>
                    <a:lnTo>
                      <a:pt x="1" y="168"/>
                    </a:lnTo>
                    <a:lnTo>
                      <a:pt x="0" y="168"/>
                    </a:lnTo>
                    <a:lnTo>
                      <a:pt x="105" y="0"/>
                    </a:lnTo>
                    <a:lnTo>
                      <a:pt x="105" y="28"/>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9" name="Google Shape;459;p38"/>
              <p:cNvSpPr/>
              <p:nvPr/>
            </p:nvSpPr>
            <p:spPr>
              <a:xfrm>
                <a:off x="5018" y="3086"/>
                <a:ext cx="288" cy="479"/>
              </a:xfrm>
              <a:custGeom>
                <a:rect b="b" l="l" r="r" t="t"/>
                <a:pathLst>
                  <a:path extrusionOk="0" h="181" w="114">
                    <a:moveTo>
                      <a:pt x="114" y="27"/>
                    </a:moveTo>
                    <a:lnTo>
                      <a:pt x="18" y="180"/>
                    </a:lnTo>
                    <a:lnTo>
                      <a:pt x="10" y="180"/>
                    </a:lnTo>
                    <a:lnTo>
                      <a:pt x="9" y="181"/>
                    </a:lnTo>
                    <a:lnTo>
                      <a:pt x="5" y="181"/>
                    </a:lnTo>
                    <a:lnTo>
                      <a:pt x="4" y="181"/>
                    </a:lnTo>
                    <a:lnTo>
                      <a:pt x="1" y="181"/>
                    </a:lnTo>
                    <a:lnTo>
                      <a:pt x="0" y="181"/>
                    </a:lnTo>
                    <a:lnTo>
                      <a:pt x="114" y="0"/>
                    </a:lnTo>
                    <a:lnTo>
                      <a:pt x="114" y="27"/>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0" name="Google Shape;460;p38"/>
              <p:cNvSpPr/>
              <p:nvPr/>
            </p:nvSpPr>
            <p:spPr>
              <a:xfrm>
                <a:off x="4996" y="3049"/>
                <a:ext cx="311" cy="516"/>
              </a:xfrm>
              <a:custGeom>
                <a:rect b="b" l="l" r="r" t="t"/>
                <a:pathLst>
                  <a:path extrusionOk="0" h="195" w="123">
                    <a:moveTo>
                      <a:pt x="123" y="27"/>
                    </a:moveTo>
                    <a:lnTo>
                      <a:pt x="18" y="195"/>
                    </a:lnTo>
                    <a:lnTo>
                      <a:pt x="10" y="195"/>
                    </a:lnTo>
                    <a:lnTo>
                      <a:pt x="9" y="195"/>
                    </a:lnTo>
                    <a:lnTo>
                      <a:pt x="6" y="195"/>
                    </a:lnTo>
                    <a:lnTo>
                      <a:pt x="5" y="195"/>
                    </a:lnTo>
                    <a:lnTo>
                      <a:pt x="1" y="195"/>
                    </a:lnTo>
                    <a:lnTo>
                      <a:pt x="0" y="195"/>
                    </a:lnTo>
                    <a:lnTo>
                      <a:pt x="123" y="0"/>
                    </a:lnTo>
                    <a:lnTo>
                      <a:pt x="123" y="27"/>
                    </a:lnTo>
                    <a:close/>
                  </a:path>
                </a:pathLst>
              </a:custGeom>
              <a:solidFill>
                <a:srgbClr val="4024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1" name="Google Shape;461;p38"/>
              <p:cNvSpPr/>
              <p:nvPr/>
            </p:nvSpPr>
            <p:spPr>
              <a:xfrm>
                <a:off x="4973" y="3011"/>
                <a:ext cx="334" cy="556"/>
              </a:xfrm>
              <a:custGeom>
                <a:rect b="b" l="l" r="r" t="t"/>
                <a:pathLst>
                  <a:path extrusionOk="0" h="210" w="132">
                    <a:moveTo>
                      <a:pt x="132" y="28"/>
                    </a:moveTo>
                    <a:lnTo>
                      <a:pt x="18" y="209"/>
                    </a:lnTo>
                    <a:lnTo>
                      <a:pt x="15" y="209"/>
                    </a:lnTo>
                    <a:lnTo>
                      <a:pt x="14" y="209"/>
                    </a:lnTo>
                    <a:lnTo>
                      <a:pt x="10" y="209"/>
                    </a:lnTo>
                    <a:lnTo>
                      <a:pt x="9" y="209"/>
                    </a:lnTo>
                    <a:lnTo>
                      <a:pt x="4" y="209"/>
                    </a:lnTo>
                    <a:lnTo>
                      <a:pt x="3" y="209"/>
                    </a:lnTo>
                    <a:lnTo>
                      <a:pt x="1" y="209"/>
                    </a:lnTo>
                    <a:lnTo>
                      <a:pt x="0" y="210"/>
                    </a:lnTo>
                    <a:lnTo>
                      <a:pt x="132" y="0"/>
                    </a:lnTo>
                    <a:lnTo>
                      <a:pt x="132" y="28"/>
                    </a:lnTo>
                    <a:close/>
                  </a:path>
                </a:pathLst>
              </a:custGeom>
              <a:solidFill>
                <a:srgbClr val="4024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38"/>
              <p:cNvSpPr/>
              <p:nvPr/>
            </p:nvSpPr>
            <p:spPr>
              <a:xfrm>
                <a:off x="4953" y="2974"/>
                <a:ext cx="353" cy="593"/>
              </a:xfrm>
              <a:custGeom>
                <a:rect b="b" l="l" r="r" t="t"/>
                <a:pathLst>
                  <a:path extrusionOk="0" h="224" w="140">
                    <a:moveTo>
                      <a:pt x="140" y="28"/>
                    </a:moveTo>
                    <a:lnTo>
                      <a:pt x="17" y="223"/>
                    </a:lnTo>
                    <a:lnTo>
                      <a:pt x="9" y="223"/>
                    </a:lnTo>
                    <a:lnTo>
                      <a:pt x="8" y="223"/>
                    </a:lnTo>
                    <a:lnTo>
                      <a:pt x="5" y="223"/>
                    </a:lnTo>
                    <a:lnTo>
                      <a:pt x="4" y="224"/>
                    </a:lnTo>
                    <a:lnTo>
                      <a:pt x="1" y="224"/>
                    </a:lnTo>
                    <a:lnTo>
                      <a:pt x="0" y="224"/>
                    </a:lnTo>
                    <a:lnTo>
                      <a:pt x="140" y="0"/>
                    </a:lnTo>
                    <a:lnTo>
                      <a:pt x="140" y="28"/>
                    </a:lnTo>
                    <a:close/>
                  </a:path>
                </a:pathLst>
              </a:custGeom>
              <a:solidFill>
                <a:srgbClr val="4026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3" name="Google Shape;463;p38"/>
              <p:cNvSpPr/>
              <p:nvPr/>
            </p:nvSpPr>
            <p:spPr>
              <a:xfrm>
                <a:off x="4930" y="2964"/>
                <a:ext cx="376" cy="604"/>
              </a:xfrm>
              <a:custGeom>
                <a:rect b="b" l="l" r="r" t="t"/>
                <a:pathLst>
                  <a:path extrusionOk="0" h="228" w="149">
                    <a:moveTo>
                      <a:pt x="149" y="18"/>
                    </a:moveTo>
                    <a:lnTo>
                      <a:pt x="17" y="228"/>
                    </a:lnTo>
                    <a:lnTo>
                      <a:pt x="5" y="228"/>
                    </a:lnTo>
                    <a:lnTo>
                      <a:pt x="4" y="228"/>
                    </a:lnTo>
                    <a:lnTo>
                      <a:pt x="3" y="228"/>
                    </a:lnTo>
                    <a:lnTo>
                      <a:pt x="2" y="228"/>
                    </a:lnTo>
                    <a:lnTo>
                      <a:pt x="1" y="228"/>
                    </a:lnTo>
                    <a:lnTo>
                      <a:pt x="0" y="228"/>
                    </a:lnTo>
                    <a:lnTo>
                      <a:pt x="143" y="0"/>
                    </a:lnTo>
                    <a:lnTo>
                      <a:pt x="147" y="0"/>
                    </a:lnTo>
                    <a:lnTo>
                      <a:pt x="149" y="0"/>
                    </a:lnTo>
                    <a:lnTo>
                      <a:pt x="149" y="18"/>
                    </a:lnTo>
                    <a:close/>
                  </a:path>
                </a:pathLst>
              </a:custGeom>
              <a:solidFill>
                <a:srgbClr val="4027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38"/>
              <p:cNvSpPr/>
              <p:nvPr/>
            </p:nvSpPr>
            <p:spPr>
              <a:xfrm>
                <a:off x="4908" y="2964"/>
                <a:ext cx="399" cy="604"/>
              </a:xfrm>
              <a:custGeom>
                <a:rect b="b" l="l" r="r" t="t"/>
                <a:pathLst>
                  <a:path extrusionOk="0" h="228" w="158">
                    <a:moveTo>
                      <a:pt x="158" y="4"/>
                    </a:moveTo>
                    <a:lnTo>
                      <a:pt x="18" y="228"/>
                    </a:lnTo>
                    <a:lnTo>
                      <a:pt x="13" y="228"/>
                    </a:lnTo>
                    <a:lnTo>
                      <a:pt x="11" y="228"/>
                    </a:lnTo>
                    <a:lnTo>
                      <a:pt x="7" y="228"/>
                    </a:lnTo>
                    <a:lnTo>
                      <a:pt x="5" y="228"/>
                    </a:lnTo>
                    <a:lnTo>
                      <a:pt x="1" y="228"/>
                    </a:lnTo>
                    <a:lnTo>
                      <a:pt x="0" y="228"/>
                    </a:lnTo>
                    <a:lnTo>
                      <a:pt x="143" y="0"/>
                    </a:lnTo>
                    <a:lnTo>
                      <a:pt x="157" y="0"/>
                    </a:lnTo>
                    <a:lnTo>
                      <a:pt x="158" y="0"/>
                    </a:lnTo>
                    <a:lnTo>
                      <a:pt x="158" y="4"/>
                    </a:lnTo>
                    <a:close/>
                  </a:path>
                </a:pathLst>
              </a:custGeom>
              <a:solidFill>
                <a:srgbClr val="4027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5" name="Google Shape;465;p38"/>
              <p:cNvSpPr/>
              <p:nvPr/>
            </p:nvSpPr>
            <p:spPr>
              <a:xfrm>
                <a:off x="4885" y="2964"/>
                <a:ext cx="406" cy="604"/>
              </a:xfrm>
              <a:custGeom>
                <a:rect b="b" l="l" r="r" t="t"/>
                <a:pathLst>
                  <a:path extrusionOk="0" h="228" w="161">
                    <a:moveTo>
                      <a:pt x="161" y="0"/>
                    </a:moveTo>
                    <a:lnTo>
                      <a:pt x="18" y="228"/>
                    </a:lnTo>
                    <a:lnTo>
                      <a:pt x="9" y="228"/>
                    </a:lnTo>
                    <a:lnTo>
                      <a:pt x="7" y="228"/>
                    </a:lnTo>
                    <a:lnTo>
                      <a:pt x="2" y="228"/>
                    </a:lnTo>
                    <a:lnTo>
                      <a:pt x="0" y="228"/>
                    </a:lnTo>
                    <a:lnTo>
                      <a:pt x="144" y="0"/>
                    </a:lnTo>
                    <a:lnTo>
                      <a:pt x="161" y="0"/>
                    </a:lnTo>
                    <a:close/>
                  </a:path>
                </a:pathLst>
              </a:custGeom>
              <a:solidFill>
                <a:srgbClr val="3F2B6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6" name="Google Shape;466;p38"/>
              <p:cNvSpPr/>
              <p:nvPr/>
            </p:nvSpPr>
            <p:spPr>
              <a:xfrm>
                <a:off x="4862" y="2964"/>
                <a:ext cx="406" cy="606"/>
              </a:xfrm>
              <a:custGeom>
                <a:rect b="b" l="l" r="r" t="t"/>
                <a:pathLst>
                  <a:path extrusionOk="0" h="229" w="161">
                    <a:moveTo>
                      <a:pt x="161" y="0"/>
                    </a:moveTo>
                    <a:lnTo>
                      <a:pt x="18" y="228"/>
                    </a:lnTo>
                    <a:lnTo>
                      <a:pt x="10" y="228"/>
                    </a:lnTo>
                    <a:lnTo>
                      <a:pt x="9" y="228"/>
                    </a:lnTo>
                    <a:lnTo>
                      <a:pt x="6" y="228"/>
                    </a:lnTo>
                    <a:lnTo>
                      <a:pt x="5" y="229"/>
                    </a:lnTo>
                    <a:lnTo>
                      <a:pt x="1" y="229"/>
                    </a:lnTo>
                    <a:lnTo>
                      <a:pt x="0" y="229"/>
                    </a:lnTo>
                    <a:lnTo>
                      <a:pt x="144" y="0"/>
                    </a:lnTo>
                    <a:lnTo>
                      <a:pt x="160" y="0"/>
                    </a:lnTo>
                    <a:lnTo>
                      <a:pt x="161" y="0"/>
                    </a:lnTo>
                    <a:close/>
                  </a:path>
                </a:pathLst>
              </a:custGeom>
              <a:solidFill>
                <a:srgbClr val="3E2D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467" name="Google Shape;467;p38"/>
            <p:cNvSpPr/>
            <p:nvPr/>
          </p:nvSpPr>
          <p:spPr>
            <a:xfrm>
              <a:off x="4842" y="2964"/>
              <a:ext cx="407" cy="606"/>
            </a:xfrm>
            <a:custGeom>
              <a:rect b="b" l="l" r="r" t="t"/>
              <a:pathLst>
                <a:path extrusionOk="0" h="229" w="161">
                  <a:moveTo>
                    <a:pt x="161" y="0"/>
                  </a:moveTo>
                  <a:lnTo>
                    <a:pt x="17" y="228"/>
                  </a:lnTo>
                  <a:lnTo>
                    <a:pt x="9" y="228"/>
                  </a:lnTo>
                  <a:lnTo>
                    <a:pt x="8" y="229"/>
                  </a:lnTo>
                  <a:lnTo>
                    <a:pt x="5" y="229"/>
                  </a:lnTo>
                  <a:lnTo>
                    <a:pt x="4" y="229"/>
                  </a:lnTo>
                  <a:lnTo>
                    <a:pt x="3" y="229"/>
                  </a:lnTo>
                  <a:lnTo>
                    <a:pt x="2" y="229"/>
                  </a:lnTo>
                  <a:lnTo>
                    <a:pt x="1" y="229"/>
                  </a:lnTo>
                  <a:lnTo>
                    <a:pt x="0" y="229"/>
                  </a:lnTo>
                  <a:lnTo>
                    <a:pt x="143" y="0"/>
                  </a:lnTo>
                  <a:lnTo>
                    <a:pt x="159" y="0"/>
                  </a:lnTo>
                  <a:lnTo>
                    <a:pt x="161" y="0"/>
                  </a:lnTo>
                  <a:close/>
                </a:path>
              </a:pathLst>
            </a:custGeom>
            <a:solidFill>
              <a:srgbClr val="3D2F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8" name="Google Shape;468;p38"/>
            <p:cNvSpPr/>
            <p:nvPr/>
          </p:nvSpPr>
          <p:spPr>
            <a:xfrm>
              <a:off x="4819" y="2964"/>
              <a:ext cx="407" cy="606"/>
            </a:xfrm>
            <a:custGeom>
              <a:rect b="b" l="l" r="r" t="t"/>
              <a:pathLst>
                <a:path extrusionOk="0" h="229" w="161">
                  <a:moveTo>
                    <a:pt x="161" y="0"/>
                  </a:moveTo>
                  <a:lnTo>
                    <a:pt x="17" y="229"/>
                  </a:lnTo>
                  <a:lnTo>
                    <a:pt x="10" y="229"/>
                  </a:lnTo>
                  <a:lnTo>
                    <a:pt x="9" y="229"/>
                  </a:lnTo>
                  <a:lnTo>
                    <a:pt x="5" y="229"/>
                  </a:lnTo>
                  <a:lnTo>
                    <a:pt x="4" y="229"/>
                  </a:lnTo>
                  <a:lnTo>
                    <a:pt x="1" y="229"/>
                  </a:lnTo>
                  <a:lnTo>
                    <a:pt x="0" y="229"/>
                  </a:lnTo>
                  <a:lnTo>
                    <a:pt x="144" y="0"/>
                  </a:lnTo>
                  <a:lnTo>
                    <a:pt x="161" y="0"/>
                  </a:lnTo>
                  <a:close/>
                </a:path>
              </a:pathLst>
            </a:custGeom>
            <a:solidFill>
              <a:srgbClr val="3A3374">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69" name="Google Shape;469;p38"/>
            <p:cNvSpPr/>
            <p:nvPr/>
          </p:nvSpPr>
          <p:spPr>
            <a:xfrm>
              <a:off x="4796" y="2964"/>
              <a:ext cx="407" cy="609"/>
            </a:xfrm>
            <a:custGeom>
              <a:rect b="b" l="l" r="r" t="t"/>
              <a:pathLst>
                <a:path extrusionOk="0" h="230" w="161">
                  <a:moveTo>
                    <a:pt x="161" y="0"/>
                  </a:moveTo>
                  <a:lnTo>
                    <a:pt x="18" y="229"/>
                  </a:lnTo>
                  <a:lnTo>
                    <a:pt x="10" y="229"/>
                  </a:lnTo>
                  <a:lnTo>
                    <a:pt x="9" y="229"/>
                  </a:lnTo>
                  <a:lnTo>
                    <a:pt x="6" y="229"/>
                  </a:lnTo>
                  <a:lnTo>
                    <a:pt x="5" y="229"/>
                  </a:lnTo>
                  <a:lnTo>
                    <a:pt x="1" y="229"/>
                  </a:lnTo>
                  <a:lnTo>
                    <a:pt x="0" y="230"/>
                  </a:lnTo>
                  <a:lnTo>
                    <a:pt x="144" y="0"/>
                  </a:lnTo>
                  <a:lnTo>
                    <a:pt x="161" y="0"/>
                  </a:lnTo>
                  <a:close/>
                </a:path>
              </a:pathLst>
            </a:custGeom>
            <a:solidFill>
              <a:srgbClr val="39357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0" name="Google Shape;470;p38"/>
            <p:cNvSpPr/>
            <p:nvPr/>
          </p:nvSpPr>
          <p:spPr>
            <a:xfrm>
              <a:off x="4774" y="2964"/>
              <a:ext cx="409" cy="609"/>
            </a:xfrm>
            <a:custGeom>
              <a:rect b="b" l="l" r="r" t="t"/>
              <a:pathLst>
                <a:path extrusionOk="0" h="230" w="162">
                  <a:moveTo>
                    <a:pt x="162" y="0"/>
                  </a:moveTo>
                  <a:lnTo>
                    <a:pt x="18" y="229"/>
                  </a:lnTo>
                  <a:lnTo>
                    <a:pt x="10" y="229"/>
                  </a:lnTo>
                  <a:lnTo>
                    <a:pt x="9" y="229"/>
                  </a:lnTo>
                  <a:lnTo>
                    <a:pt x="6" y="229"/>
                  </a:lnTo>
                  <a:lnTo>
                    <a:pt x="4" y="230"/>
                  </a:lnTo>
                  <a:lnTo>
                    <a:pt x="1" y="230"/>
                  </a:lnTo>
                  <a:lnTo>
                    <a:pt x="0" y="230"/>
                  </a:lnTo>
                  <a:lnTo>
                    <a:pt x="145" y="0"/>
                  </a:lnTo>
                  <a:lnTo>
                    <a:pt x="161" y="0"/>
                  </a:lnTo>
                  <a:lnTo>
                    <a:pt x="162" y="0"/>
                  </a:lnTo>
                  <a:close/>
                </a:path>
              </a:pathLst>
            </a:custGeom>
            <a:solidFill>
              <a:srgbClr val="37377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1" name="Google Shape;471;p38"/>
            <p:cNvSpPr/>
            <p:nvPr/>
          </p:nvSpPr>
          <p:spPr>
            <a:xfrm>
              <a:off x="4754" y="2964"/>
              <a:ext cx="406" cy="609"/>
            </a:xfrm>
            <a:custGeom>
              <a:rect b="b" l="l" r="r" t="t"/>
              <a:pathLst>
                <a:path extrusionOk="0" h="230" w="161">
                  <a:moveTo>
                    <a:pt x="161" y="0"/>
                  </a:moveTo>
                  <a:lnTo>
                    <a:pt x="17" y="230"/>
                  </a:lnTo>
                  <a:lnTo>
                    <a:pt x="5" y="230"/>
                  </a:lnTo>
                  <a:lnTo>
                    <a:pt x="4" y="230"/>
                  </a:lnTo>
                  <a:lnTo>
                    <a:pt x="3" y="230"/>
                  </a:lnTo>
                  <a:lnTo>
                    <a:pt x="2" y="230"/>
                  </a:lnTo>
                  <a:lnTo>
                    <a:pt x="1" y="230"/>
                  </a:lnTo>
                  <a:lnTo>
                    <a:pt x="0" y="230"/>
                  </a:lnTo>
                  <a:lnTo>
                    <a:pt x="144" y="0"/>
                  </a:lnTo>
                  <a:lnTo>
                    <a:pt x="160" y="0"/>
                  </a:lnTo>
                  <a:lnTo>
                    <a:pt x="161" y="0"/>
                  </a:lnTo>
                  <a:close/>
                </a:path>
              </a:pathLst>
            </a:custGeom>
            <a:solidFill>
              <a:srgbClr val="353A78">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2" name="Google Shape;472;p38"/>
            <p:cNvSpPr/>
            <p:nvPr/>
          </p:nvSpPr>
          <p:spPr>
            <a:xfrm>
              <a:off x="4731" y="2964"/>
              <a:ext cx="409" cy="609"/>
            </a:xfrm>
            <a:custGeom>
              <a:rect b="b" l="l" r="r" t="t"/>
              <a:pathLst>
                <a:path extrusionOk="0" h="230" w="162">
                  <a:moveTo>
                    <a:pt x="162" y="0"/>
                  </a:moveTo>
                  <a:lnTo>
                    <a:pt x="17" y="230"/>
                  </a:lnTo>
                  <a:lnTo>
                    <a:pt x="9" y="230"/>
                  </a:lnTo>
                  <a:lnTo>
                    <a:pt x="8" y="230"/>
                  </a:lnTo>
                  <a:lnTo>
                    <a:pt x="5" y="230"/>
                  </a:lnTo>
                  <a:lnTo>
                    <a:pt x="4" y="230"/>
                  </a:lnTo>
                  <a:lnTo>
                    <a:pt x="1" y="230"/>
                  </a:lnTo>
                  <a:lnTo>
                    <a:pt x="0" y="230"/>
                  </a:lnTo>
                  <a:lnTo>
                    <a:pt x="144" y="0"/>
                  </a:lnTo>
                  <a:lnTo>
                    <a:pt x="162" y="0"/>
                  </a:lnTo>
                  <a:close/>
                </a:path>
              </a:pathLst>
            </a:custGeom>
            <a:solidFill>
              <a:srgbClr val="363A78">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3" name="Google Shape;473;p38"/>
            <p:cNvSpPr/>
            <p:nvPr/>
          </p:nvSpPr>
          <p:spPr>
            <a:xfrm>
              <a:off x="4708" y="2964"/>
              <a:ext cx="410" cy="612"/>
            </a:xfrm>
            <a:custGeom>
              <a:rect b="b" l="l" r="r" t="t"/>
              <a:pathLst>
                <a:path extrusionOk="0" h="231" w="162">
                  <a:moveTo>
                    <a:pt x="162" y="0"/>
                  </a:moveTo>
                  <a:lnTo>
                    <a:pt x="18" y="230"/>
                  </a:lnTo>
                  <a:lnTo>
                    <a:pt x="10" y="230"/>
                  </a:lnTo>
                  <a:lnTo>
                    <a:pt x="9" y="230"/>
                  </a:lnTo>
                  <a:lnTo>
                    <a:pt x="5" y="230"/>
                  </a:lnTo>
                  <a:lnTo>
                    <a:pt x="4" y="230"/>
                  </a:lnTo>
                  <a:lnTo>
                    <a:pt x="1" y="230"/>
                  </a:lnTo>
                  <a:lnTo>
                    <a:pt x="0" y="231"/>
                  </a:lnTo>
                  <a:lnTo>
                    <a:pt x="145" y="0"/>
                  </a:lnTo>
                  <a:lnTo>
                    <a:pt x="162" y="0"/>
                  </a:lnTo>
                  <a:close/>
                </a:path>
              </a:pathLst>
            </a:custGeom>
            <a:solidFill>
              <a:srgbClr val="363A78">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4" name="Google Shape;474;p38"/>
            <p:cNvSpPr/>
            <p:nvPr/>
          </p:nvSpPr>
          <p:spPr>
            <a:xfrm>
              <a:off x="4685" y="2964"/>
              <a:ext cx="410" cy="612"/>
            </a:xfrm>
            <a:custGeom>
              <a:rect b="b" l="l" r="r" t="t"/>
              <a:pathLst>
                <a:path extrusionOk="0" h="231" w="162">
                  <a:moveTo>
                    <a:pt x="162" y="0"/>
                  </a:moveTo>
                  <a:lnTo>
                    <a:pt x="18" y="230"/>
                  </a:lnTo>
                  <a:lnTo>
                    <a:pt x="10" y="230"/>
                  </a:lnTo>
                  <a:lnTo>
                    <a:pt x="9" y="230"/>
                  </a:lnTo>
                  <a:lnTo>
                    <a:pt x="5" y="230"/>
                  </a:lnTo>
                  <a:lnTo>
                    <a:pt x="4" y="231"/>
                  </a:lnTo>
                  <a:lnTo>
                    <a:pt x="1" y="231"/>
                  </a:lnTo>
                  <a:lnTo>
                    <a:pt x="0" y="231"/>
                  </a:lnTo>
                  <a:lnTo>
                    <a:pt x="145" y="0"/>
                  </a:lnTo>
                  <a:lnTo>
                    <a:pt x="162" y="0"/>
                  </a:lnTo>
                  <a:close/>
                </a:path>
              </a:pathLst>
            </a:custGeom>
            <a:solidFill>
              <a:srgbClr val="39357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5" name="Google Shape;475;p38"/>
            <p:cNvSpPr/>
            <p:nvPr/>
          </p:nvSpPr>
          <p:spPr>
            <a:xfrm>
              <a:off x="4662" y="2962"/>
              <a:ext cx="412" cy="614"/>
            </a:xfrm>
            <a:custGeom>
              <a:rect b="b" l="l" r="r" t="t"/>
              <a:pathLst>
                <a:path extrusionOk="0" h="232" w="163">
                  <a:moveTo>
                    <a:pt x="163" y="1"/>
                  </a:moveTo>
                  <a:lnTo>
                    <a:pt x="18" y="232"/>
                  </a:lnTo>
                  <a:lnTo>
                    <a:pt x="10" y="232"/>
                  </a:lnTo>
                  <a:lnTo>
                    <a:pt x="9" y="232"/>
                  </a:lnTo>
                  <a:lnTo>
                    <a:pt x="6" y="232"/>
                  </a:lnTo>
                  <a:lnTo>
                    <a:pt x="4" y="232"/>
                  </a:lnTo>
                  <a:lnTo>
                    <a:pt x="1" y="232"/>
                  </a:lnTo>
                  <a:lnTo>
                    <a:pt x="0" y="232"/>
                  </a:lnTo>
                  <a:lnTo>
                    <a:pt x="146" y="0"/>
                  </a:lnTo>
                  <a:lnTo>
                    <a:pt x="162" y="0"/>
                  </a:lnTo>
                  <a:lnTo>
                    <a:pt x="163" y="1"/>
                  </a:lnTo>
                  <a:close/>
                </a:path>
              </a:pathLst>
            </a:custGeom>
            <a:solidFill>
              <a:srgbClr val="3A3374">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6" name="Google Shape;476;p38"/>
            <p:cNvSpPr/>
            <p:nvPr/>
          </p:nvSpPr>
          <p:spPr>
            <a:xfrm>
              <a:off x="4642" y="2962"/>
              <a:ext cx="409" cy="614"/>
            </a:xfrm>
            <a:custGeom>
              <a:rect b="b" l="l" r="r" t="t"/>
              <a:pathLst>
                <a:path extrusionOk="0" h="232" w="162">
                  <a:moveTo>
                    <a:pt x="162" y="1"/>
                  </a:moveTo>
                  <a:lnTo>
                    <a:pt x="17" y="232"/>
                  </a:lnTo>
                  <a:lnTo>
                    <a:pt x="9" y="232"/>
                  </a:lnTo>
                  <a:lnTo>
                    <a:pt x="8" y="232"/>
                  </a:lnTo>
                  <a:lnTo>
                    <a:pt x="5" y="232"/>
                  </a:lnTo>
                  <a:lnTo>
                    <a:pt x="4" y="232"/>
                  </a:lnTo>
                  <a:lnTo>
                    <a:pt x="1" y="232"/>
                  </a:lnTo>
                  <a:lnTo>
                    <a:pt x="0" y="232"/>
                  </a:lnTo>
                  <a:lnTo>
                    <a:pt x="145" y="0"/>
                  </a:lnTo>
                  <a:lnTo>
                    <a:pt x="161" y="0"/>
                  </a:lnTo>
                  <a:lnTo>
                    <a:pt x="162" y="1"/>
                  </a:lnTo>
                  <a:close/>
                </a:path>
              </a:pathLst>
            </a:custGeom>
            <a:solidFill>
              <a:srgbClr val="3D2F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7" name="Google Shape;477;p38"/>
            <p:cNvSpPr/>
            <p:nvPr/>
          </p:nvSpPr>
          <p:spPr>
            <a:xfrm>
              <a:off x="4620" y="2962"/>
              <a:ext cx="412" cy="617"/>
            </a:xfrm>
            <a:custGeom>
              <a:rect b="b" l="l" r="r" t="t"/>
              <a:pathLst>
                <a:path extrusionOk="0" h="233" w="163">
                  <a:moveTo>
                    <a:pt x="163" y="0"/>
                  </a:moveTo>
                  <a:lnTo>
                    <a:pt x="17" y="232"/>
                  </a:lnTo>
                  <a:lnTo>
                    <a:pt x="9" y="232"/>
                  </a:lnTo>
                  <a:lnTo>
                    <a:pt x="8" y="232"/>
                  </a:lnTo>
                  <a:lnTo>
                    <a:pt x="5" y="232"/>
                  </a:lnTo>
                  <a:lnTo>
                    <a:pt x="4" y="233"/>
                  </a:lnTo>
                  <a:lnTo>
                    <a:pt x="1" y="233"/>
                  </a:lnTo>
                  <a:lnTo>
                    <a:pt x="0" y="233"/>
                  </a:lnTo>
                  <a:lnTo>
                    <a:pt x="145" y="0"/>
                  </a:lnTo>
                  <a:lnTo>
                    <a:pt x="161" y="0"/>
                  </a:lnTo>
                  <a:lnTo>
                    <a:pt x="163" y="0"/>
                  </a:lnTo>
                  <a:close/>
                </a:path>
              </a:pathLst>
            </a:custGeom>
            <a:solidFill>
              <a:srgbClr val="3E2D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38"/>
            <p:cNvSpPr/>
            <p:nvPr/>
          </p:nvSpPr>
          <p:spPr>
            <a:xfrm>
              <a:off x="4597" y="2962"/>
              <a:ext cx="412" cy="617"/>
            </a:xfrm>
            <a:custGeom>
              <a:rect b="b" l="l" r="r" t="t"/>
              <a:pathLst>
                <a:path extrusionOk="0" h="233" w="163">
                  <a:moveTo>
                    <a:pt x="163" y="0"/>
                  </a:moveTo>
                  <a:lnTo>
                    <a:pt x="18" y="232"/>
                  </a:lnTo>
                  <a:lnTo>
                    <a:pt x="10" y="232"/>
                  </a:lnTo>
                  <a:lnTo>
                    <a:pt x="9" y="233"/>
                  </a:lnTo>
                  <a:lnTo>
                    <a:pt x="5" y="233"/>
                  </a:lnTo>
                  <a:lnTo>
                    <a:pt x="4" y="233"/>
                  </a:lnTo>
                  <a:lnTo>
                    <a:pt x="3" y="233"/>
                  </a:lnTo>
                  <a:lnTo>
                    <a:pt x="2" y="233"/>
                  </a:lnTo>
                  <a:lnTo>
                    <a:pt x="1" y="233"/>
                  </a:lnTo>
                  <a:lnTo>
                    <a:pt x="0" y="233"/>
                  </a:lnTo>
                  <a:lnTo>
                    <a:pt x="146" y="0"/>
                  </a:lnTo>
                  <a:lnTo>
                    <a:pt x="153" y="0"/>
                  </a:lnTo>
                  <a:lnTo>
                    <a:pt x="154" y="0"/>
                  </a:lnTo>
                  <a:lnTo>
                    <a:pt x="162" y="0"/>
                  </a:lnTo>
                  <a:lnTo>
                    <a:pt x="163" y="0"/>
                  </a:lnTo>
                  <a:close/>
                </a:path>
              </a:pathLst>
            </a:custGeom>
            <a:solidFill>
              <a:srgbClr val="40296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38"/>
            <p:cNvSpPr/>
            <p:nvPr/>
          </p:nvSpPr>
          <p:spPr>
            <a:xfrm>
              <a:off x="4574" y="2962"/>
              <a:ext cx="412" cy="617"/>
            </a:xfrm>
            <a:custGeom>
              <a:rect b="b" l="l" r="r" t="t"/>
              <a:pathLst>
                <a:path extrusionOk="0" h="233" w="163">
                  <a:moveTo>
                    <a:pt x="163" y="0"/>
                  </a:moveTo>
                  <a:lnTo>
                    <a:pt x="18" y="233"/>
                  </a:lnTo>
                  <a:lnTo>
                    <a:pt x="10" y="233"/>
                  </a:lnTo>
                  <a:lnTo>
                    <a:pt x="9" y="233"/>
                  </a:lnTo>
                  <a:lnTo>
                    <a:pt x="5" y="233"/>
                  </a:lnTo>
                  <a:lnTo>
                    <a:pt x="4" y="233"/>
                  </a:lnTo>
                  <a:lnTo>
                    <a:pt x="1" y="233"/>
                  </a:lnTo>
                  <a:lnTo>
                    <a:pt x="0" y="233"/>
                  </a:lnTo>
                  <a:lnTo>
                    <a:pt x="146" y="0"/>
                  </a:lnTo>
                  <a:lnTo>
                    <a:pt x="162" y="0"/>
                  </a:lnTo>
                  <a:lnTo>
                    <a:pt x="163" y="0"/>
                  </a:lnTo>
                  <a:close/>
                </a:path>
              </a:pathLst>
            </a:custGeom>
            <a:solidFill>
              <a:srgbClr val="4027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0" name="Google Shape;480;p38"/>
            <p:cNvSpPr/>
            <p:nvPr/>
          </p:nvSpPr>
          <p:spPr>
            <a:xfrm>
              <a:off x="4551" y="2962"/>
              <a:ext cx="414" cy="617"/>
            </a:xfrm>
            <a:custGeom>
              <a:rect b="b" l="l" r="r" t="t"/>
              <a:pathLst>
                <a:path extrusionOk="0" h="233" w="164">
                  <a:moveTo>
                    <a:pt x="164" y="0"/>
                  </a:moveTo>
                  <a:lnTo>
                    <a:pt x="18" y="233"/>
                  </a:lnTo>
                  <a:lnTo>
                    <a:pt x="6" y="233"/>
                  </a:lnTo>
                  <a:lnTo>
                    <a:pt x="5" y="233"/>
                  </a:lnTo>
                  <a:lnTo>
                    <a:pt x="1" y="233"/>
                  </a:lnTo>
                  <a:lnTo>
                    <a:pt x="0" y="233"/>
                  </a:lnTo>
                  <a:lnTo>
                    <a:pt x="146" y="0"/>
                  </a:lnTo>
                  <a:lnTo>
                    <a:pt x="164" y="0"/>
                  </a:lnTo>
                  <a:close/>
                </a:path>
              </a:pathLst>
            </a:custGeom>
            <a:solidFill>
              <a:srgbClr val="40256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38"/>
            <p:cNvSpPr/>
            <p:nvPr/>
          </p:nvSpPr>
          <p:spPr>
            <a:xfrm>
              <a:off x="4529" y="2962"/>
              <a:ext cx="414" cy="619"/>
            </a:xfrm>
            <a:custGeom>
              <a:rect b="b" l="l" r="r" t="t"/>
              <a:pathLst>
                <a:path extrusionOk="0" h="234" w="164">
                  <a:moveTo>
                    <a:pt x="164" y="0"/>
                  </a:moveTo>
                  <a:lnTo>
                    <a:pt x="18" y="233"/>
                  </a:lnTo>
                  <a:lnTo>
                    <a:pt x="10" y="233"/>
                  </a:lnTo>
                  <a:lnTo>
                    <a:pt x="9" y="233"/>
                  </a:lnTo>
                  <a:lnTo>
                    <a:pt x="6" y="233"/>
                  </a:lnTo>
                  <a:lnTo>
                    <a:pt x="5" y="234"/>
                  </a:lnTo>
                  <a:lnTo>
                    <a:pt x="1" y="234"/>
                  </a:lnTo>
                  <a:lnTo>
                    <a:pt x="0" y="234"/>
                  </a:lnTo>
                  <a:lnTo>
                    <a:pt x="147" y="0"/>
                  </a:lnTo>
                  <a:lnTo>
                    <a:pt x="154" y="0"/>
                  </a:lnTo>
                  <a:lnTo>
                    <a:pt x="155" y="0"/>
                  </a:lnTo>
                  <a:lnTo>
                    <a:pt x="164" y="0"/>
                  </a:lnTo>
                  <a:close/>
                </a:path>
              </a:pathLst>
            </a:custGeom>
            <a:solidFill>
              <a:srgbClr val="4024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2" name="Google Shape;482;p38"/>
            <p:cNvSpPr/>
            <p:nvPr/>
          </p:nvSpPr>
          <p:spPr>
            <a:xfrm>
              <a:off x="4516" y="2962"/>
              <a:ext cx="404" cy="619"/>
            </a:xfrm>
            <a:custGeom>
              <a:rect b="b" l="l" r="r" t="t"/>
              <a:pathLst>
                <a:path extrusionOk="0" h="234" w="160">
                  <a:moveTo>
                    <a:pt x="160" y="0"/>
                  </a:moveTo>
                  <a:lnTo>
                    <a:pt x="14" y="233"/>
                  </a:lnTo>
                  <a:lnTo>
                    <a:pt x="9" y="233"/>
                  </a:lnTo>
                  <a:lnTo>
                    <a:pt x="7" y="234"/>
                  </a:lnTo>
                  <a:lnTo>
                    <a:pt x="5" y="234"/>
                  </a:lnTo>
                  <a:lnTo>
                    <a:pt x="3" y="234"/>
                  </a:lnTo>
                  <a:lnTo>
                    <a:pt x="2" y="234"/>
                  </a:lnTo>
                  <a:lnTo>
                    <a:pt x="0" y="234"/>
                  </a:lnTo>
                  <a:lnTo>
                    <a:pt x="0" y="229"/>
                  </a:lnTo>
                  <a:lnTo>
                    <a:pt x="143" y="0"/>
                  </a:lnTo>
                  <a:lnTo>
                    <a:pt x="159" y="0"/>
                  </a:lnTo>
                  <a:lnTo>
                    <a:pt x="160" y="0"/>
                  </a:lnTo>
                  <a:close/>
                </a:path>
              </a:pathLst>
            </a:custGeom>
            <a:solidFill>
              <a:srgbClr val="4024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3" name="Google Shape;483;p38"/>
            <p:cNvSpPr/>
            <p:nvPr/>
          </p:nvSpPr>
          <p:spPr>
            <a:xfrm>
              <a:off x="4516" y="2962"/>
              <a:ext cx="383" cy="619"/>
            </a:xfrm>
            <a:custGeom>
              <a:rect b="b" l="l" r="r" t="t"/>
              <a:pathLst>
                <a:path extrusionOk="0" h="234" w="152">
                  <a:moveTo>
                    <a:pt x="152" y="0"/>
                  </a:moveTo>
                  <a:lnTo>
                    <a:pt x="5" y="234"/>
                  </a:lnTo>
                  <a:lnTo>
                    <a:pt x="1" y="234"/>
                  </a:lnTo>
                  <a:lnTo>
                    <a:pt x="0" y="234"/>
                  </a:lnTo>
                  <a:lnTo>
                    <a:pt x="0" y="215"/>
                  </a:lnTo>
                  <a:lnTo>
                    <a:pt x="135" y="0"/>
                  </a:lnTo>
                  <a:lnTo>
                    <a:pt x="151" y="0"/>
                  </a:lnTo>
                  <a:lnTo>
                    <a:pt x="152" y="0"/>
                  </a:lnTo>
                  <a:close/>
                </a:path>
              </a:pathLst>
            </a:custGeom>
            <a:solidFill>
              <a:srgbClr val="4024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38"/>
            <p:cNvSpPr/>
            <p:nvPr/>
          </p:nvSpPr>
          <p:spPr>
            <a:xfrm>
              <a:off x="4516" y="2962"/>
              <a:ext cx="361" cy="606"/>
            </a:xfrm>
            <a:custGeom>
              <a:rect b="b" l="l" r="r" t="t"/>
              <a:pathLst>
                <a:path extrusionOk="0" h="229" w="143">
                  <a:moveTo>
                    <a:pt x="143" y="0"/>
                  </a:moveTo>
                  <a:lnTo>
                    <a:pt x="0" y="229"/>
                  </a:lnTo>
                  <a:lnTo>
                    <a:pt x="0" y="202"/>
                  </a:lnTo>
                  <a:lnTo>
                    <a:pt x="126" y="0"/>
                  </a:lnTo>
                  <a:lnTo>
                    <a:pt x="142" y="0"/>
                  </a:lnTo>
                  <a:lnTo>
                    <a:pt x="143" y="0"/>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5" name="Google Shape;485;p38"/>
            <p:cNvSpPr/>
            <p:nvPr/>
          </p:nvSpPr>
          <p:spPr>
            <a:xfrm>
              <a:off x="4516" y="2962"/>
              <a:ext cx="341" cy="569"/>
            </a:xfrm>
            <a:custGeom>
              <a:rect b="b" l="l" r="r" t="t"/>
              <a:pathLst>
                <a:path extrusionOk="0" h="215" w="135">
                  <a:moveTo>
                    <a:pt x="135" y="0"/>
                  </a:moveTo>
                  <a:lnTo>
                    <a:pt x="0" y="215"/>
                  </a:lnTo>
                  <a:lnTo>
                    <a:pt x="0" y="188"/>
                  </a:lnTo>
                  <a:lnTo>
                    <a:pt x="118" y="0"/>
                  </a:lnTo>
                  <a:lnTo>
                    <a:pt x="133" y="0"/>
                  </a:lnTo>
                  <a:lnTo>
                    <a:pt x="135" y="0"/>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6" name="Google Shape;486;p38"/>
            <p:cNvSpPr/>
            <p:nvPr/>
          </p:nvSpPr>
          <p:spPr>
            <a:xfrm>
              <a:off x="4516" y="2962"/>
              <a:ext cx="318" cy="535"/>
            </a:xfrm>
            <a:custGeom>
              <a:rect b="b" l="l" r="r" t="t"/>
              <a:pathLst>
                <a:path extrusionOk="0" h="202" w="126">
                  <a:moveTo>
                    <a:pt x="126" y="0"/>
                  </a:moveTo>
                  <a:lnTo>
                    <a:pt x="0" y="202"/>
                  </a:lnTo>
                  <a:lnTo>
                    <a:pt x="0" y="174"/>
                  </a:lnTo>
                  <a:lnTo>
                    <a:pt x="109" y="0"/>
                  </a:lnTo>
                  <a:lnTo>
                    <a:pt x="125" y="0"/>
                  </a:lnTo>
                  <a:lnTo>
                    <a:pt x="126" y="0"/>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7" name="Google Shape;487;p38"/>
            <p:cNvSpPr/>
            <p:nvPr/>
          </p:nvSpPr>
          <p:spPr>
            <a:xfrm>
              <a:off x="4516" y="2959"/>
              <a:ext cx="298" cy="500"/>
            </a:xfrm>
            <a:custGeom>
              <a:rect b="b" l="l" r="r" t="t"/>
              <a:pathLst>
                <a:path extrusionOk="0" h="189" w="118">
                  <a:moveTo>
                    <a:pt x="118" y="1"/>
                  </a:moveTo>
                  <a:lnTo>
                    <a:pt x="0" y="189"/>
                  </a:lnTo>
                  <a:lnTo>
                    <a:pt x="0" y="161"/>
                  </a:lnTo>
                  <a:lnTo>
                    <a:pt x="101" y="0"/>
                  </a:lnTo>
                  <a:lnTo>
                    <a:pt x="117" y="0"/>
                  </a:lnTo>
                  <a:lnTo>
                    <a:pt x="118" y="1"/>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8" name="Google Shape;488;p38"/>
            <p:cNvSpPr/>
            <p:nvPr/>
          </p:nvSpPr>
          <p:spPr>
            <a:xfrm>
              <a:off x="4516" y="2959"/>
              <a:ext cx="275" cy="463"/>
            </a:xfrm>
            <a:custGeom>
              <a:rect b="b" l="l" r="r" t="t"/>
              <a:pathLst>
                <a:path extrusionOk="0" h="175" w="109">
                  <a:moveTo>
                    <a:pt x="109" y="1"/>
                  </a:moveTo>
                  <a:lnTo>
                    <a:pt x="0" y="175"/>
                  </a:lnTo>
                  <a:lnTo>
                    <a:pt x="0" y="148"/>
                  </a:lnTo>
                  <a:lnTo>
                    <a:pt x="92" y="0"/>
                  </a:lnTo>
                  <a:lnTo>
                    <a:pt x="108" y="0"/>
                  </a:lnTo>
                  <a:lnTo>
                    <a:pt x="109" y="1"/>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89" name="Google Shape;489;p38"/>
            <p:cNvSpPr/>
            <p:nvPr/>
          </p:nvSpPr>
          <p:spPr>
            <a:xfrm>
              <a:off x="4516" y="2959"/>
              <a:ext cx="255" cy="426"/>
            </a:xfrm>
            <a:custGeom>
              <a:rect b="b" l="l" r="r" t="t"/>
              <a:pathLst>
                <a:path extrusionOk="0" h="161" w="101">
                  <a:moveTo>
                    <a:pt x="101" y="0"/>
                  </a:moveTo>
                  <a:lnTo>
                    <a:pt x="0" y="161"/>
                  </a:lnTo>
                  <a:lnTo>
                    <a:pt x="0" y="134"/>
                  </a:lnTo>
                  <a:lnTo>
                    <a:pt x="83" y="0"/>
                  </a:lnTo>
                  <a:lnTo>
                    <a:pt x="101" y="0"/>
                  </a:lnTo>
                  <a:close/>
                </a:path>
              </a:pathLst>
            </a:custGeom>
            <a:solidFill>
              <a:srgbClr val="4024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0" name="Google Shape;490;p38"/>
            <p:cNvSpPr/>
            <p:nvPr/>
          </p:nvSpPr>
          <p:spPr>
            <a:xfrm>
              <a:off x="4516" y="2959"/>
              <a:ext cx="232" cy="392"/>
            </a:xfrm>
            <a:custGeom>
              <a:rect b="b" l="l" r="r" t="t"/>
              <a:pathLst>
                <a:path extrusionOk="0" h="148" w="92">
                  <a:moveTo>
                    <a:pt x="92" y="0"/>
                  </a:moveTo>
                  <a:lnTo>
                    <a:pt x="0" y="148"/>
                  </a:lnTo>
                  <a:lnTo>
                    <a:pt x="0" y="120"/>
                  </a:lnTo>
                  <a:lnTo>
                    <a:pt x="75" y="0"/>
                  </a:lnTo>
                  <a:lnTo>
                    <a:pt x="91" y="0"/>
                  </a:lnTo>
                  <a:lnTo>
                    <a:pt x="92" y="0"/>
                  </a:lnTo>
                  <a:close/>
                </a:path>
              </a:pathLst>
            </a:custGeom>
            <a:solidFill>
              <a:srgbClr val="3F256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1" name="Google Shape;491;p38"/>
            <p:cNvSpPr/>
            <p:nvPr/>
          </p:nvSpPr>
          <p:spPr>
            <a:xfrm>
              <a:off x="4516" y="2959"/>
              <a:ext cx="210" cy="354"/>
            </a:xfrm>
            <a:custGeom>
              <a:rect b="b" l="l" r="r" t="t"/>
              <a:pathLst>
                <a:path extrusionOk="0" h="134" w="83">
                  <a:moveTo>
                    <a:pt x="83" y="0"/>
                  </a:moveTo>
                  <a:lnTo>
                    <a:pt x="0" y="134"/>
                  </a:lnTo>
                  <a:lnTo>
                    <a:pt x="0" y="106"/>
                  </a:lnTo>
                  <a:lnTo>
                    <a:pt x="66" y="0"/>
                  </a:lnTo>
                  <a:lnTo>
                    <a:pt x="82" y="0"/>
                  </a:lnTo>
                  <a:lnTo>
                    <a:pt x="83" y="0"/>
                  </a:lnTo>
                  <a:close/>
                </a:path>
              </a:pathLst>
            </a:custGeom>
            <a:solidFill>
              <a:srgbClr val="3F266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2" name="Google Shape;492;p38"/>
            <p:cNvSpPr/>
            <p:nvPr/>
          </p:nvSpPr>
          <p:spPr>
            <a:xfrm>
              <a:off x="4516" y="2959"/>
              <a:ext cx="189" cy="317"/>
            </a:xfrm>
            <a:custGeom>
              <a:rect b="b" l="l" r="r" t="t"/>
              <a:pathLst>
                <a:path extrusionOk="0" h="120" w="75">
                  <a:moveTo>
                    <a:pt x="75" y="0"/>
                  </a:moveTo>
                  <a:lnTo>
                    <a:pt x="0" y="120"/>
                  </a:lnTo>
                  <a:lnTo>
                    <a:pt x="0" y="92"/>
                  </a:lnTo>
                  <a:lnTo>
                    <a:pt x="58" y="0"/>
                  </a:lnTo>
                  <a:lnTo>
                    <a:pt x="74" y="0"/>
                  </a:lnTo>
                  <a:lnTo>
                    <a:pt x="75" y="0"/>
                  </a:lnTo>
                  <a:close/>
                </a:path>
              </a:pathLst>
            </a:custGeom>
            <a:solidFill>
              <a:srgbClr val="3F256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3" name="Google Shape;493;p38"/>
            <p:cNvSpPr/>
            <p:nvPr/>
          </p:nvSpPr>
          <p:spPr>
            <a:xfrm>
              <a:off x="4516" y="2959"/>
              <a:ext cx="166" cy="280"/>
            </a:xfrm>
            <a:custGeom>
              <a:rect b="b" l="l" r="r" t="t"/>
              <a:pathLst>
                <a:path extrusionOk="0" h="106" w="66">
                  <a:moveTo>
                    <a:pt x="66" y="0"/>
                  </a:moveTo>
                  <a:lnTo>
                    <a:pt x="0" y="106"/>
                  </a:lnTo>
                  <a:lnTo>
                    <a:pt x="0" y="78"/>
                  </a:lnTo>
                  <a:lnTo>
                    <a:pt x="49" y="0"/>
                  </a:lnTo>
                  <a:lnTo>
                    <a:pt x="65" y="0"/>
                  </a:lnTo>
                  <a:lnTo>
                    <a:pt x="66" y="0"/>
                  </a:lnTo>
                  <a:close/>
                </a:path>
              </a:pathLst>
            </a:custGeom>
            <a:solidFill>
              <a:srgbClr val="4024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4" name="Google Shape;494;p38"/>
            <p:cNvSpPr/>
            <p:nvPr/>
          </p:nvSpPr>
          <p:spPr>
            <a:xfrm>
              <a:off x="4516" y="2959"/>
              <a:ext cx="146" cy="244"/>
            </a:xfrm>
            <a:custGeom>
              <a:rect b="b" l="l" r="r" t="t"/>
              <a:pathLst>
                <a:path extrusionOk="0" h="92" w="58">
                  <a:moveTo>
                    <a:pt x="58" y="0"/>
                  </a:moveTo>
                  <a:lnTo>
                    <a:pt x="0" y="92"/>
                  </a:lnTo>
                  <a:lnTo>
                    <a:pt x="0" y="65"/>
                  </a:lnTo>
                  <a:lnTo>
                    <a:pt x="40" y="0"/>
                  </a:lnTo>
                  <a:lnTo>
                    <a:pt x="57" y="0"/>
                  </a:lnTo>
                  <a:lnTo>
                    <a:pt x="58" y="0"/>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5" name="Google Shape;495;p38"/>
            <p:cNvSpPr/>
            <p:nvPr/>
          </p:nvSpPr>
          <p:spPr>
            <a:xfrm>
              <a:off x="4516" y="2959"/>
              <a:ext cx="123" cy="206"/>
            </a:xfrm>
            <a:custGeom>
              <a:rect b="b" l="l" r="r" t="t"/>
              <a:pathLst>
                <a:path extrusionOk="0" h="78" w="49">
                  <a:moveTo>
                    <a:pt x="49" y="0"/>
                  </a:moveTo>
                  <a:lnTo>
                    <a:pt x="0" y="78"/>
                  </a:lnTo>
                  <a:lnTo>
                    <a:pt x="0" y="51"/>
                  </a:lnTo>
                  <a:lnTo>
                    <a:pt x="32" y="0"/>
                  </a:lnTo>
                  <a:lnTo>
                    <a:pt x="48" y="0"/>
                  </a:lnTo>
                  <a:lnTo>
                    <a:pt x="49" y="0"/>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6" name="Google Shape;496;p38"/>
            <p:cNvSpPr/>
            <p:nvPr/>
          </p:nvSpPr>
          <p:spPr>
            <a:xfrm>
              <a:off x="4516" y="2959"/>
              <a:ext cx="100" cy="172"/>
            </a:xfrm>
            <a:custGeom>
              <a:rect b="b" l="l" r="r" t="t"/>
              <a:pathLst>
                <a:path extrusionOk="0" h="65" w="40">
                  <a:moveTo>
                    <a:pt x="40" y="0"/>
                  </a:moveTo>
                  <a:lnTo>
                    <a:pt x="0" y="65"/>
                  </a:lnTo>
                  <a:lnTo>
                    <a:pt x="0" y="37"/>
                  </a:lnTo>
                  <a:lnTo>
                    <a:pt x="23" y="0"/>
                  </a:lnTo>
                  <a:lnTo>
                    <a:pt x="39" y="0"/>
                  </a:lnTo>
                  <a:lnTo>
                    <a:pt x="40" y="0"/>
                  </a:lnTo>
                  <a:close/>
                </a:path>
              </a:pathLst>
            </a:custGeom>
            <a:solidFill>
              <a:srgbClr val="40246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7" name="Google Shape;497;p38"/>
            <p:cNvSpPr/>
            <p:nvPr/>
          </p:nvSpPr>
          <p:spPr>
            <a:xfrm>
              <a:off x="4516" y="2959"/>
              <a:ext cx="81" cy="135"/>
            </a:xfrm>
            <a:custGeom>
              <a:rect b="b" l="l" r="r" t="t"/>
              <a:pathLst>
                <a:path extrusionOk="0" h="51" w="32">
                  <a:moveTo>
                    <a:pt x="32" y="0"/>
                  </a:moveTo>
                  <a:lnTo>
                    <a:pt x="0" y="51"/>
                  </a:lnTo>
                  <a:lnTo>
                    <a:pt x="0" y="23"/>
                  </a:lnTo>
                  <a:lnTo>
                    <a:pt x="15" y="0"/>
                  </a:lnTo>
                  <a:lnTo>
                    <a:pt x="31" y="0"/>
                  </a:lnTo>
                  <a:lnTo>
                    <a:pt x="32" y="0"/>
                  </a:lnTo>
                  <a:close/>
                </a:path>
              </a:pathLst>
            </a:custGeom>
            <a:solidFill>
              <a:srgbClr val="40236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8" name="Google Shape;498;p38"/>
            <p:cNvSpPr/>
            <p:nvPr/>
          </p:nvSpPr>
          <p:spPr>
            <a:xfrm>
              <a:off x="4516" y="2959"/>
              <a:ext cx="58" cy="98"/>
            </a:xfrm>
            <a:custGeom>
              <a:rect b="b" l="l" r="r" t="t"/>
              <a:pathLst>
                <a:path extrusionOk="0" h="37" w="23">
                  <a:moveTo>
                    <a:pt x="23" y="0"/>
                  </a:moveTo>
                  <a:lnTo>
                    <a:pt x="0" y="37"/>
                  </a:lnTo>
                  <a:lnTo>
                    <a:pt x="0" y="10"/>
                  </a:lnTo>
                  <a:lnTo>
                    <a:pt x="6" y="0"/>
                  </a:lnTo>
                  <a:lnTo>
                    <a:pt x="22" y="0"/>
                  </a:lnTo>
                  <a:lnTo>
                    <a:pt x="23" y="0"/>
                  </a:lnTo>
                  <a:close/>
                </a:path>
              </a:pathLst>
            </a:custGeom>
            <a:solidFill>
              <a:srgbClr val="40246C">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99" name="Google Shape;499;p38"/>
            <p:cNvSpPr/>
            <p:nvPr/>
          </p:nvSpPr>
          <p:spPr>
            <a:xfrm>
              <a:off x="4516" y="2959"/>
              <a:ext cx="37" cy="61"/>
            </a:xfrm>
            <a:custGeom>
              <a:rect b="b" l="l" r="r" t="t"/>
              <a:pathLst>
                <a:path extrusionOk="0" h="23" w="15">
                  <a:moveTo>
                    <a:pt x="15" y="0"/>
                  </a:moveTo>
                  <a:lnTo>
                    <a:pt x="0" y="23"/>
                  </a:lnTo>
                  <a:lnTo>
                    <a:pt x="0" y="0"/>
                  </a:lnTo>
                  <a:lnTo>
                    <a:pt x="14" y="0"/>
                  </a:lnTo>
                  <a:lnTo>
                    <a:pt x="15" y="0"/>
                  </a:lnTo>
                  <a:close/>
                </a:path>
              </a:pathLst>
            </a:custGeom>
            <a:solidFill>
              <a:srgbClr val="3F266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0" name="Google Shape;500;p38"/>
            <p:cNvSpPr/>
            <p:nvPr/>
          </p:nvSpPr>
          <p:spPr>
            <a:xfrm>
              <a:off x="4516" y="2959"/>
              <a:ext cx="15" cy="26"/>
            </a:xfrm>
            <a:custGeom>
              <a:rect b="b" l="l" r="r" t="t"/>
              <a:pathLst>
                <a:path extrusionOk="0" h="10" w="6">
                  <a:moveTo>
                    <a:pt x="6" y="0"/>
                  </a:moveTo>
                  <a:lnTo>
                    <a:pt x="0" y="10"/>
                  </a:lnTo>
                  <a:lnTo>
                    <a:pt x="0" y="0"/>
                  </a:lnTo>
                  <a:lnTo>
                    <a:pt x="6" y="0"/>
                  </a:lnTo>
                  <a:close/>
                </a:path>
              </a:pathLst>
            </a:custGeom>
            <a:solidFill>
              <a:srgbClr val="3F266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1" name="Google Shape;501;p38"/>
            <p:cNvSpPr/>
            <p:nvPr/>
          </p:nvSpPr>
          <p:spPr>
            <a:xfrm>
              <a:off x="4607" y="3618"/>
              <a:ext cx="621" cy="49"/>
            </a:xfrm>
            <a:custGeom>
              <a:rect b="b" l="l" r="r" t="t"/>
              <a:pathLst>
                <a:path extrusionOk="0" h="18" w="246">
                  <a:moveTo>
                    <a:pt x="1" y="8"/>
                  </a:moveTo>
                  <a:lnTo>
                    <a:pt x="9" y="8"/>
                  </a:lnTo>
                  <a:lnTo>
                    <a:pt x="17" y="8"/>
                  </a:lnTo>
                  <a:lnTo>
                    <a:pt x="25" y="8"/>
                  </a:lnTo>
                  <a:lnTo>
                    <a:pt x="33" y="7"/>
                  </a:lnTo>
                  <a:lnTo>
                    <a:pt x="40" y="7"/>
                  </a:lnTo>
                  <a:lnTo>
                    <a:pt x="48" y="7"/>
                  </a:lnTo>
                  <a:lnTo>
                    <a:pt x="56" y="7"/>
                  </a:lnTo>
                  <a:lnTo>
                    <a:pt x="64" y="6"/>
                  </a:lnTo>
                  <a:lnTo>
                    <a:pt x="72" y="6"/>
                  </a:lnTo>
                  <a:lnTo>
                    <a:pt x="79" y="6"/>
                  </a:lnTo>
                  <a:lnTo>
                    <a:pt x="87" y="6"/>
                  </a:lnTo>
                  <a:lnTo>
                    <a:pt x="95" y="5"/>
                  </a:lnTo>
                  <a:lnTo>
                    <a:pt x="102" y="5"/>
                  </a:lnTo>
                  <a:lnTo>
                    <a:pt x="110" y="5"/>
                  </a:lnTo>
                  <a:lnTo>
                    <a:pt x="117" y="5"/>
                  </a:lnTo>
                  <a:lnTo>
                    <a:pt x="125" y="4"/>
                  </a:lnTo>
                  <a:lnTo>
                    <a:pt x="132" y="4"/>
                  </a:lnTo>
                  <a:lnTo>
                    <a:pt x="140" y="4"/>
                  </a:lnTo>
                  <a:lnTo>
                    <a:pt x="148" y="3"/>
                  </a:lnTo>
                  <a:lnTo>
                    <a:pt x="155" y="3"/>
                  </a:lnTo>
                  <a:lnTo>
                    <a:pt x="163" y="3"/>
                  </a:lnTo>
                  <a:lnTo>
                    <a:pt x="170" y="3"/>
                  </a:lnTo>
                  <a:lnTo>
                    <a:pt x="178" y="2"/>
                  </a:lnTo>
                  <a:lnTo>
                    <a:pt x="185" y="2"/>
                  </a:lnTo>
                  <a:lnTo>
                    <a:pt x="192" y="2"/>
                  </a:lnTo>
                  <a:lnTo>
                    <a:pt x="200" y="2"/>
                  </a:lnTo>
                  <a:lnTo>
                    <a:pt x="207" y="1"/>
                  </a:lnTo>
                  <a:lnTo>
                    <a:pt x="215" y="1"/>
                  </a:lnTo>
                  <a:lnTo>
                    <a:pt x="222" y="1"/>
                  </a:lnTo>
                  <a:lnTo>
                    <a:pt x="229" y="1"/>
                  </a:lnTo>
                  <a:lnTo>
                    <a:pt x="237" y="0"/>
                  </a:lnTo>
                  <a:lnTo>
                    <a:pt x="244" y="0"/>
                  </a:lnTo>
                  <a:lnTo>
                    <a:pt x="245" y="1"/>
                  </a:lnTo>
                  <a:lnTo>
                    <a:pt x="246" y="2"/>
                  </a:lnTo>
                  <a:lnTo>
                    <a:pt x="246" y="8"/>
                  </a:lnTo>
                  <a:lnTo>
                    <a:pt x="245" y="9"/>
                  </a:lnTo>
                  <a:lnTo>
                    <a:pt x="244" y="10"/>
                  </a:lnTo>
                  <a:lnTo>
                    <a:pt x="237" y="10"/>
                  </a:lnTo>
                  <a:lnTo>
                    <a:pt x="229" y="11"/>
                  </a:lnTo>
                  <a:lnTo>
                    <a:pt x="222" y="11"/>
                  </a:lnTo>
                  <a:lnTo>
                    <a:pt x="215" y="11"/>
                  </a:lnTo>
                  <a:lnTo>
                    <a:pt x="207" y="11"/>
                  </a:lnTo>
                  <a:lnTo>
                    <a:pt x="200" y="12"/>
                  </a:lnTo>
                  <a:lnTo>
                    <a:pt x="192" y="12"/>
                  </a:lnTo>
                  <a:lnTo>
                    <a:pt x="185" y="12"/>
                  </a:lnTo>
                  <a:lnTo>
                    <a:pt x="178" y="12"/>
                  </a:lnTo>
                  <a:lnTo>
                    <a:pt x="170" y="13"/>
                  </a:lnTo>
                  <a:lnTo>
                    <a:pt x="163" y="13"/>
                  </a:lnTo>
                  <a:lnTo>
                    <a:pt x="155" y="13"/>
                  </a:lnTo>
                  <a:lnTo>
                    <a:pt x="148" y="13"/>
                  </a:lnTo>
                  <a:lnTo>
                    <a:pt x="140" y="14"/>
                  </a:lnTo>
                  <a:lnTo>
                    <a:pt x="132" y="14"/>
                  </a:lnTo>
                  <a:lnTo>
                    <a:pt x="125" y="14"/>
                  </a:lnTo>
                  <a:lnTo>
                    <a:pt x="117" y="14"/>
                  </a:lnTo>
                  <a:lnTo>
                    <a:pt x="110" y="15"/>
                  </a:lnTo>
                  <a:lnTo>
                    <a:pt x="102" y="15"/>
                  </a:lnTo>
                  <a:lnTo>
                    <a:pt x="95" y="15"/>
                  </a:lnTo>
                  <a:lnTo>
                    <a:pt x="87" y="15"/>
                  </a:lnTo>
                  <a:lnTo>
                    <a:pt x="79" y="16"/>
                  </a:lnTo>
                  <a:lnTo>
                    <a:pt x="72" y="16"/>
                  </a:lnTo>
                  <a:lnTo>
                    <a:pt x="64" y="16"/>
                  </a:lnTo>
                  <a:lnTo>
                    <a:pt x="56" y="16"/>
                  </a:lnTo>
                  <a:lnTo>
                    <a:pt x="48" y="17"/>
                  </a:lnTo>
                  <a:lnTo>
                    <a:pt x="40" y="17"/>
                  </a:lnTo>
                  <a:lnTo>
                    <a:pt x="33" y="17"/>
                  </a:lnTo>
                  <a:lnTo>
                    <a:pt x="25" y="17"/>
                  </a:lnTo>
                  <a:lnTo>
                    <a:pt x="17" y="18"/>
                  </a:lnTo>
                  <a:lnTo>
                    <a:pt x="9" y="18"/>
                  </a:lnTo>
                  <a:lnTo>
                    <a:pt x="1" y="18"/>
                  </a:lnTo>
                  <a:lnTo>
                    <a:pt x="0" y="18"/>
                  </a:lnTo>
                  <a:lnTo>
                    <a:pt x="0" y="17"/>
                  </a:lnTo>
                  <a:lnTo>
                    <a:pt x="0" y="11"/>
                  </a:lnTo>
                  <a:lnTo>
                    <a:pt x="0" y="9"/>
                  </a:lnTo>
                  <a:lnTo>
                    <a:pt x="1" y="8"/>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p38"/>
            <p:cNvSpPr/>
            <p:nvPr/>
          </p:nvSpPr>
          <p:spPr>
            <a:xfrm>
              <a:off x="4609" y="3623"/>
              <a:ext cx="617" cy="40"/>
            </a:xfrm>
            <a:custGeom>
              <a:rect b="b" l="l" r="r" t="t"/>
              <a:pathLst>
                <a:path extrusionOk="0" h="15" w="244">
                  <a:moveTo>
                    <a:pt x="2" y="8"/>
                  </a:moveTo>
                  <a:lnTo>
                    <a:pt x="9" y="7"/>
                  </a:lnTo>
                  <a:lnTo>
                    <a:pt x="17" y="7"/>
                  </a:lnTo>
                  <a:lnTo>
                    <a:pt x="25" y="7"/>
                  </a:lnTo>
                  <a:lnTo>
                    <a:pt x="32" y="7"/>
                  </a:lnTo>
                  <a:lnTo>
                    <a:pt x="40" y="6"/>
                  </a:lnTo>
                  <a:lnTo>
                    <a:pt x="48" y="6"/>
                  </a:lnTo>
                  <a:lnTo>
                    <a:pt x="56" y="6"/>
                  </a:lnTo>
                  <a:lnTo>
                    <a:pt x="63" y="6"/>
                  </a:lnTo>
                  <a:lnTo>
                    <a:pt x="71" y="5"/>
                  </a:lnTo>
                  <a:lnTo>
                    <a:pt x="79" y="5"/>
                  </a:lnTo>
                  <a:lnTo>
                    <a:pt x="86" y="5"/>
                  </a:lnTo>
                  <a:lnTo>
                    <a:pt x="94" y="5"/>
                  </a:lnTo>
                  <a:lnTo>
                    <a:pt x="101" y="4"/>
                  </a:lnTo>
                  <a:lnTo>
                    <a:pt x="109" y="4"/>
                  </a:lnTo>
                  <a:lnTo>
                    <a:pt x="116" y="4"/>
                  </a:lnTo>
                  <a:lnTo>
                    <a:pt x="124" y="4"/>
                  </a:lnTo>
                  <a:lnTo>
                    <a:pt x="131" y="3"/>
                  </a:lnTo>
                  <a:lnTo>
                    <a:pt x="139" y="3"/>
                  </a:lnTo>
                  <a:lnTo>
                    <a:pt x="146" y="3"/>
                  </a:lnTo>
                  <a:lnTo>
                    <a:pt x="154" y="3"/>
                  </a:lnTo>
                  <a:lnTo>
                    <a:pt x="161" y="2"/>
                  </a:lnTo>
                  <a:lnTo>
                    <a:pt x="169" y="2"/>
                  </a:lnTo>
                  <a:lnTo>
                    <a:pt x="176" y="2"/>
                  </a:lnTo>
                  <a:lnTo>
                    <a:pt x="183" y="2"/>
                  </a:lnTo>
                  <a:lnTo>
                    <a:pt x="191" y="1"/>
                  </a:lnTo>
                  <a:lnTo>
                    <a:pt x="198" y="1"/>
                  </a:lnTo>
                  <a:lnTo>
                    <a:pt x="205" y="1"/>
                  </a:lnTo>
                  <a:lnTo>
                    <a:pt x="213" y="1"/>
                  </a:lnTo>
                  <a:lnTo>
                    <a:pt x="220" y="0"/>
                  </a:lnTo>
                  <a:lnTo>
                    <a:pt x="227" y="0"/>
                  </a:lnTo>
                  <a:lnTo>
                    <a:pt x="235" y="0"/>
                  </a:lnTo>
                  <a:lnTo>
                    <a:pt x="242" y="0"/>
                  </a:lnTo>
                  <a:lnTo>
                    <a:pt x="243" y="0"/>
                  </a:lnTo>
                  <a:lnTo>
                    <a:pt x="244" y="1"/>
                  </a:lnTo>
                  <a:lnTo>
                    <a:pt x="244" y="5"/>
                  </a:lnTo>
                  <a:lnTo>
                    <a:pt x="243" y="6"/>
                  </a:lnTo>
                  <a:lnTo>
                    <a:pt x="242" y="7"/>
                  </a:lnTo>
                  <a:lnTo>
                    <a:pt x="235" y="7"/>
                  </a:lnTo>
                  <a:lnTo>
                    <a:pt x="227" y="7"/>
                  </a:lnTo>
                  <a:lnTo>
                    <a:pt x="220" y="7"/>
                  </a:lnTo>
                  <a:lnTo>
                    <a:pt x="213" y="8"/>
                  </a:lnTo>
                  <a:lnTo>
                    <a:pt x="205" y="8"/>
                  </a:lnTo>
                  <a:lnTo>
                    <a:pt x="198" y="8"/>
                  </a:lnTo>
                  <a:lnTo>
                    <a:pt x="191" y="8"/>
                  </a:lnTo>
                  <a:lnTo>
                    <a:pt x="183" y="9"/>
                  </a:lnTo>
                  <a:lnTo>
                    <a:pt x="176" y="9"/>
                  </a:lnTo>
                  <a:lnTo>
                    <a:pt x="169" y="9"/>
                  </a:lnTo>
                  <a:lnTo>
                    <a:pt x="161" y="9"/>
                  </a:lnTo>
                  <a:lnTo>
                    <a:pt x="154" y="10"/>
                  </a:lnTo>
                  <a:lnTo>
                    <a:pt x="146" y="10"/>
                  </a:lnTo>
                  <a:lnTo>
                    <a:pt x="139" y="10"/>
                  </a:lnTo>
                  <a:lnTo>
                    <a:pt x="131" y="10"/>
                  </a:lnTo>
                  <a:lnTo>
                    <a:pt x="124" y="11"/>
                  </a:lnTo>
                  <a:lnTo>
                    <a:pt x="116" y="11"/>
                  </a:lnTo>
                  <a:lnTo>
                    <a:pt x="109" y="11"/>
                  </a:lnTo>
                  <a:lnTo>
                    <a:pt x="101" y="11"/>
                  </a:lnTo>
                  <a:lnTo>
                    <a:pt x="94" y="12"/>
                  </a:lnTo>
                  <a:lnTo>
                    <a:pt x="86" y="12"/>
                  </a:lnTo>
                  <a:lnTo>
                    <a:pt x="79" y="12"/>
                  </a:lnTo>
                  <a:lnTo>
                    <a:pt x="71" y="12"/>
                  </a:lnTo>
                  <a:lnTo>
                    <a:pt x="63" y="13"/>
                  </a:lnTo>
                  <a:lnTo>
                    <a:pt x="56" y="13"/>
                  </a:lnTo>
                  <a:lnTo>
                    <a:pt x="48" y="13"/>
                  </a:lnTo>
                  <a:lnTo>
                    <a:pt x="40" y="13"/>
                  </a:lnTo>
                  <a:lnTo>
                    <a:pt x="32" y="14"/>
                  </a:lnTo>
                  <a:lnTo>
                    <a:pt x="25" y="14"/>
                  </a:lnTo>
                  <a:lnTo>
                    <a:pt x="17" y="14"/>
                  </a:lnTo>
                  <a:lnTo>
                    <a:pt x="9" y="14"/>
                  </a:lnTo>
                  <a:lnTo>
                    <a:pt x="2" y="15"/>
                  </a:lnTo>
                  <a:lnTo>
                    <a:pt x="0" y="14"/>
                  </a:lnTo>
                  <a:lnTo>
                    <a:pt x="0" y="9"/>
                  </a:lnTo>
                  <a:lnTo>
                    <a:pt x="0" y="8"/>
                  </a:lnTo>
                  <a:lnTo>
                    <a:pt x="2" y="8"/>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3" name="Google Shape;503;p38"/>
            <p:cNvSpPr/>
            <p:nvPr/>
          </p:nvSpPr>
          <p:spPr>
            <a:xfrm>
              <a:off x="4609" y="3623"/>
              <a:ext cx="617" cy="38"/>
            </a:xfrm>
            <a:custGeom>
              <a:rect b="b" l="l" r="r" t="t"/>
              <a:pathLst>
                <a:path extrusionOk="0" h="14" w="244">
                  <a:moveTo>
                    <a:pt x="2" y="9"/>
                  </a:moveTo>
                  <a:lnTo>
                    <a:pt x="9" y="8"/>
                  </a:lnTo>
                  <a:lnTo>
                    <a:pt x="17" y="8"/>
                  </a:lnTo>
                  <a:lnTo>
                    <a:pt x="25" y="8"/>
                  </a:lnTo>
                  <a:lnTo>
                    <a:pt x="32" y="8"/>
                  </a:lnTo>
                  <a:lnTo>
                    <a:pt x="40" y="7"/>
                  </a:lnTo>
                  <a:lnTo>
                    <a:pt x="48" y="7"/>
                  </a:lnTo>
                  <a:lnTo>
                    <a:pt x="56" y="7"/>
                  </a:lnTo>
                  <a:lnTo>
                    <a:pt x="63" y="7"/>
                  </a:lnTo>
                  <a:lnTo>
                    <a:pt x="71" y="6"/>
                  </a:lnTo>
                  <a:lnTo>
                    <a:pt x="79" y="6"/>
                  </a:lnTo>
                  <a:lnTo>
                    <a:pt x="86" y="6"/>
                  </a:lnTo>
                  <a:lnTo>
                    <a:pt x="94" y="6"/>
                  </a:lnTo>
                  <a:lnTo>
                    <a:pt x="101" y="5"/>
                  </a:lnTo>
                  <a:lnTo>
                    <a:pt x="109" y="5"/>
                  </a:lnTo>
                  <a:lnTo>
                    <a:pt x="116" y="5"/>
                  </a:lnTo>
                  <a:lnTo>
                    <a:pt x="124" y="5"/>
                  </a:lnTo>
                  <a:lnTo>
                    <a:pt x="131" y="4"/>
                  </a:lnTo>
                  <a:lnTo>
                    <a:pt x="139" y="4"/>
                  </a:lnTo>
                  <a:lnTo>
                    <a:pt x="146" y="4"/>
                  </a:lnTo>
                  <a:lnTo>
                    <a:pt x="154" y="4"/>
                  </a:lnTo>
                  <a:lnTo>
                    <a:pt x="161" y="3"/>
                  </a:lnTo>
                  <a:lnTo>
                    <a:pt x="169" y="3"/>
                  </a:lnTo>
                  <a:lnTo>
                    <a:pt x="176" y="3"/>
                  </a:lnTo>
                  <a:lnTo>
                    <a:pt x="183" y="3"/>
                  </a:lnTo>
                  <a:lnTo>
                    <a:pt x="191" y="2"/>
                  </a:lnTo>
                  <a:lnTo>
                    <a:pt x="198" y="2"/>
                  </a:lnTo>
                  <a:lnTo>
                    <a:pt x="205" y="2"/>
                  </a:lnTo>
                  <a:lnTo>
                    <a:pt x="213" y="1"/>
                  </a:lnTo>
                  <a:lnTo>
                    <a:pt x="220" y="1"/>
                  </a:lnTo>
                  <a:lnTo>
                    <a:pt x="227" y="1"/>
                  </a:lnTo>
                  <a:lnTo>
                    <a:pt x="235" y="1"/>
                  </a:lnTo>
                  <a:lnTo>
                    <a:pt x="242" y="0"/>
                  </a:lnTo>
                  <a:lnTo>
                    <a:pt x="243" y="1"/>
                  </a:lnTo>
                  <a:lnTo>
                    <a:pt x="244" y="1"/>
                  </a:lnTo>
                  <a:lnTo>
                    <a:pt x="244" y="5"/>
                  </a:lnTo>
                  <a:lnTo>
                    <a:pt x="243" y="5"/>
                  </a:lnTo>
                  <a:lnTo>
                    <a:pt x="242" y="6"/>
                  </a:lnTo>
                  <a:lnTo>
                    <a:pt x="235" y="6"/>
                  </a:lnTo>
                  <a:lnTo>
                    <a:pt x="227" y="6"/>
                  </a:lnTo>
                  <a:lnTo>
                    <a:pt x="220" y="6"/>
                  </a:lnTo>
                  <a:lnTo>
                    <a:pt x="213" y="7"/>
                  </a:lnTo>
                  <a:lnTo>
                    <a:pt x="205" y="7"/>
                  </a:lnTo>
                  <a:lnTo>
                    <a:pt x="198" y="7"/>
                  </a:lnTo>
                  <a:lnTo>
                    <a:pt x="191" y="7"/>
                  </a:lnTo>
                  <a:lnTo>
                    <a:pt x="183" y="8"/>
                  </a:lnTo>
                  <a:lnTo>
                    <a:pt x="176" y="8"/>
                  </a:lnTo>
                  <a:lnTo>
                    <a:pt x="169" y="8"/>
                  </a:lnTo>
                  <a:lnTo>
                    <a:pt x="161" y="9"/>
                  </a:lnTo>
                  <a:lnTo>
                    <a:pt x="154" y="9"/>
                  </a:lnTo>
                  <a:lnTo>
                    <a:pt x="146" y="9"/>
                  </a:lnTo>
                  <a:lnTo>
                    <a:pt x="139" y="9"/>
                  </a:lnTo>
                  <a:lnTo>
                    <a:pt x="131" y="10"/>
                  </a:lnTo>
                  <a:lnTo>
                    <a:pt x="124" y="10"/>
                  </a:lnTo>
                  <a:lnTo>
                    <a:pt x="116" y="10"/>
                  </a:lnTo>
                  <a:lnTo>
                    <a:pt x="109" y="10"/>
                  </a:lnTo>
                  <a:lnTo>
                    <a:pt x="101" y="11"/>
                  </a:lnTo>
                  <a:lnTo>
                    <a:pt x="94" y="11"/>
                  </a:lnTo>
                  <a:lnTo>
                    <a:pt x="86" y="11"/>
                  </a:lnTo>
                  <a:lnTo>
                    <a:pt x="79" y="11"/>
                  </a:lnTo>
                  <a:lnTo>
                    <a:pt x="71" y="12"/>
                  </a:lnTo>
                  <a:lnTo>
                    <a:pt x="63" y="12"/>
                  </a:lnTo>
                  <a:lnTo>
                    <a:pt x="56" y="12"/>
                  </a:lnTo>
                  <a:lnTo>
                    <a:pt x="48" y="12"/>
                  </a:lnTo>
                  <a:lnTo>
                    <a:pt x="40" y="13"/>
                  </a:lnTo>
                  <a:lnTo>
                    <a:pt x="32" y="13"/>
                  </a:lnTo>
                  <a:lnTo>
                    <a:pt x="25" y="13"/>
                  </a:lnTo>
                  <a:lnTo>
                    <a:pt x="17" y="13"/>
                  </a:lnTo>
                  <a:lnTo>
                    <a:pt x="9" y="14"/>
                  </a:lnTo>
                  <a:lnTo>
                    <a:pt x="2" y="14"/>
                  </a:lnTo>
                  <a:lnTo>
                    <a:pt x="0" y="14"/>
                  </a:lnTo>
                  <a:lnTo>
                    <a:pt x="0" y="13"/>
                  </a:lnTo>
                  <a:lnTo>
                    <a:pt x="0" y="10"/>
                  </a:lnTo>
                  <a:lnTo>
                    <a:pt x="0" y="9"/>
                  </a:lnTo>
                  <a:lnTo>
                    <a:pt x="2" y="9"/>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4" name="Google Shape;504;p38"/>
            <p:cNvSpPr/>
            <p:nvPr/>
          </p:nvSpPr>
          <p:spPr>
            <a:xfrm>
              <a:off x="4612" y="3626"/>
              <a:ext cx="614" cy="32"/>
            </a:xfrm>
            <a:custGeom>
              <a:rect b="b" l="l" r="r" t="t"/>
              <a:pathLst>
                <a:path extrusionOk="0" h="12" w="243">
                  <a:moveTo>
                    <a:pt x="2" y="8"/>
                  </a:moveTo>
                  <a:lnTo>
                    <a:pt x="9" y="8"/>
                  </a:lnTo>
                  <a:lnTo>
                    <a:pt x="17" y="7"/>
                  </a:lnTo>
                  <a:lnTo>
                    <a:pt x="25" y="7"/>
                  </a:lnTo>
                  <a:lnTo>
                    <a:pt x="32" y="7"/>
                  </a:lnTo>
                  <a:lnTo>
                    <a:pt x="40" y="6"/>
                  </a:lnTo>
                  <a:lnTo>
                    <a:pt x="48" y="6"/>
                  </a:lnTo>
                  <a:lnTo>
                    <a:pt x="55" y="6"/>
                  </a:lnTo>
                  <a:lnTo>
                    <a:pt x="63" y="6"/>
                  </a:lnTo>
                  <a:lnTo>
                    <a:pt x="71" y="5"/>
                  </a:lnTo>
                  <a:lnTo>
                    <a:pt x="78" y="5"/>
                  </a:lnTo>
                  <a:lnTo>
                    <a:pt x="86" y="5"/>
                  </a:lnTo>
                  <a:lnTo>
                    <a:pt x="93" y="5"/>
                  </a:lnTo>
                  <a:lnTo>
                    <a:pt x="101" y="4"/>
                  </a:lnTo>
                  <a:lnTo>
                    <a:pt x="108" y="4"/>
                  </a:lnTo>
                  <a:lnTo>
                    <a:pt x="116" y="4"/>
                  </a:lnTo>
                  <a:lnTo>
                    <a:pt x="123" y="4"/>
                  </a:lnTo>
                  <a:lnTo>
                    <a:pt x="131" y="3"/>
                  </a:lnTo>
                  <a:lnTo>
                    <a:pt x="138" y="3"/>
                  </a:lnTo>
                  <a:lnTo>
                    <a:pt x="146" y="3"/>
                  </a:lnTo>
                  <a:lnTo>
                    <a:pt x="153" y="3"/>
                  </a:lnTo>
                  <a:lnTo>
                    <a:pt x="160" y="2"/>
                  </a:lnTo>
                  <a:lnTo>
                    <a:pt x="168" y="2"/>
                  </a:lnTo>
                  <a:lnTo>
                    <a:pt x="175" y="2"/>
                  </a:lnTo>
                  <a:lnTo>
                    <a:pt x="182" y="2"/>
                  </a:lnTo>
                  <a:lnTo>
                    <a:pt x="190" y="1"/>
                  </a:lnTo>
                  <a:lnTo>
                    <a:pt x="197" y="1"/>
                  </a:lnTo>
                  <a:lnTo>
                    <a:pt x="204" y="1"/>
                  </a:lnTo>
                  <a:lnTo>
                    <a:pt x="212" y="1"/>
                  </a:lnTo>
                  <a:lnTo>
                    <a:pt x="219" y="0"/>
                  </a:lnTo>
                  <a:lnTo>
                    <a:pt x="226" y="0"/>
                  </a:lnTo>
                  <a:lnTo>
                    <a:pt x="234" y="0"/>
                  </a:lnTo>
                  <a:lnTo>
                    <a:pt x="241" y="0"/>
                  </a:lnTo>
                  <a:lnTo>
                    <a:pt x="242" y="0"/>
                  </a:lnTo>
                  <a:lnTo>
                    <a:pt x="243" y="0"/>
                  </a:lnTo>
                  <a:lnTo>
                    <a:pt x="243" y="3"/>
                  </a:lnTo>
                  <a:lnTo>
                    <a:pt x="242" y="3"/>
                  </a:lnTo>
                  <a:lnTo>
                    <a:pt x="241" y="4"/>
                  </a:lnTo>
                  <a:lnTo>
                    <a:pt x="234" y="4"/>
                  </a:lnTo>
                  <a:lnTo>
                    <a:pt x="226" y="4"/>
                  </a:lnTo>
                  <a:lnTo>
                    <a:pt x="219" y="4"/>
                  </a:lnTo>
                  <a:lnTo>
                    <a:pt x="212" y="5"/>
                  </a:lnTo>
                  <a:lnTo>
                    <a:pt x="204" y="5"/>
                  </a:lnTo>
                  <a:lnTo>
                    <a:pt x="197" y="5"/>
                  </a:lnTo>
                  <a:lnTo>
                    <a:pt x="190" y="5"/>
                  </a:lnTo>
                  <a:lnTo>
                    <a:pt x="182" y="6"/>
                  </a:lnTo>
                  <a:lnTo>
                    <a:pt x="175" y="6"/>
                  </a:lnTo>
                  <a:lnTo>
                    <a:pt x="168" y="6"/>
                  </a:lnTo>
                  <a:lnTo>
                    <a:pt x="160" y="6"/>
                  </a:lnTo>
                  <a:lnTo>
                    <a:pt x="153" y="7"/>
                  </a:lnTo>
                  <a:lnTo>
                    <a:pt x="146" y="7"/>
                  </a:lnTo>
                  <a:lnTo>
                    <a:pt x="138" y="7"/>
                  </a:lnTo>
                  <a:lnTo>
                    <a:pt x="131" y="8"/>
                  </a:lnTo>
                  <a:lnTo>
                    <a:pt x="123" y="8"/>
                  </a:lnTo>
                  <a:lnTo>
                    <a:pt x="116" y="8"/>
                  </a:lnTo>
                  <a:lnTo>
                    <a:pt x="108" y="8"/>
                  </a:lnTo>
                  <a:lnTo>
                    <a:pt x="101" y="9"/>
                  </a:lnTo>
                  <a:lnTo>
                    <a:pt x="93" y="9"/>
                  </a:lnTo>
                  <a:lnTo>
                    <a:pt x="86" y="9"/>
                  </a:lnTo>
                  <a:lnTo>
                    <a:pt x="78" y="9"/>
                  </a:lnTo>
                  <a:lnTo>
                    <a:pt x="71" y="10"/>
                  </a:lnTo>
                  <a:lnTo>
                    <a:pt x="63" y="10"/>
                  </a:lnTo>
                  <a:lnTo>
                    <a:pt x="55" y="10"/>
                  </a:lnTo>
                  <a:lnTo>
                    <a:pt x="48" y="10"/>
                  </a:lnTo>
                  <a:lnTo>
                    <a:pt x="40" y="11"/>
                  </a:lnTo>
                  <a:lnTo>
                    <a:pt x="32" y="11"/>
                  </a:lnTo>
                  <a:lnTo>
                    <a:pt x="25" y="11"/>
                  </a:lnTo>
                  <a:lnTo>
                    <a:pt x="17" y="11"/>
                  </a:lnTo>
                  <a:lnTo>
                    <a:pt x="9" y="12"/>
                  </a:lnTo>
                  <a:lnTo>
                    <a:pt x="2" y="12"/>
                  </a:lnTo>
                  <a:lnTo>
                    <a:pt x="0" y="12"/>
                  </a:lnTo>
                  <a:lnTo>
                    <a:pt x="0" y="11"/>
                  </a:lnTo>
                  <a:lnTo>
                    <a:pt x="0" y="9"/>
                  </a:lnTo>
                  <a:lnTo>
                    <a:pt x="0" y="8"/>
                  </a:lnTo>
                  <a:lnTo>
                    <a:pt x="2" y="8"/>
                  </a:lnTo>
                  <a:close/>
                </a:path>
              </a:pathLst>
            </a:custGeom>
            <a:solidFill>
              <a:srgbClr val="8AB4D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5" name="Google Shape;505;p38"/>
            <p:cNvSpPr/>
            <p:nvPr/>
          </p:nvSpPr>
          <p:spPr>
            <a:xfrm>
              <a:off x="4615" y="3626"/>
              <a:ext cx="608" cy="29"/>
            </a:xfrm>
            <a:custGeom>
              <a:rect b="b" l="l" r="r" t="t"/>
              <a:pathLst>
                <a:path extrusionOk="0" h="11" w="241">
                  <a:moveTo>
                    <a:pt x="2" y="8"/>
                  </a:moveTo>
                  <a:lnTo>
                    <a:pt x="9" y="8"/>
                  </a:lnTo>
                  <a:lnTo>
                    <a:pt x="17" y="8"/>
                  </a:lnTo>
                  <a:lnTo>
                    <a:pt x="25" y="7"/>
                  </a:lnTo>
                  <a:lnTo>
                    <a:pt x="32" y="7"/>
                  </a:lnTo>
                  <a:lnTo>
                    <a:pt x="40" y="7"/>
                  </a:lnTo>
                  <a:lnTo>
                    <a:pt x="48" y="6"/>
                  </a:lnTo>
                  <a:lnTo>
                    <a:pt x="55" y="6"/>
                  </a:lnTo>
                  <a:lnTo>
                    <a:pt x="63" y="6"/>
                  </a:lnTo>
                  <a:lnTo>
                    <a:pt x="70" y="6"/>
                  </a:lnTo>
                  <a:lnTo>
                    <a:pt x="78" y="5"/>
                  </a:lnTo>
                  <a:lnTo>
                    <a:pt x="85" y="5"/>
                  </a:lnTo>
                  <a:lnTo>
                    <a:pt x="93" y="5"/>
                  </a:lnTo>
                  <a:lnTo>
                    <a:pt x="100" y="5"/>
                  </a:lnTo>
                  <a:lnTo>
                    <a:pt x="108" y="4"/>
                  </a:lnTo>
                  <a:lnTo>
                    <a:pt x="115" y="4"/>
                  </a:lnTo>
                  <a:lnTo>
                    <a:pt x="123" y="4"/>
                  </a:lnTo>
                  <a:lnTo>
                    <a:pt x="130" y="4"/>
                  </a:lnTo>
                  <a:lnTo>
                    <a:pt x="138" y="4"/>
                  </a:lnTo>
                  <a:lnTo>
                    <a:pt x="145" y="3"/>
                  </a:lnTo>
                  <a:lnTo>
                    <a:pt x="152" y="3"/>
                  </a:lnTo>
                  <a:lnTo>
                    <a:pt x="159" y="3"/>
                  </a:lnTo>
                  <a:lnTo>
                    <a:pt x="167" y="3"/>
                  </a:lnTo>
                  <a:lnTo>
                    <a:pt x="174" y="2"/>
                  </a:lnTo>
                  <a:lnTo>
                    <a:pt x="181" y="2"/>
                  </a:lnTo>
                  <a:lnTo>
                    <a:pt x="189" y="2"/>
                  </a:lnTo>
                  <a:lnTo>
                    <a:pt x="196" y="2"/>
                  </a:lnTo>
                  <a:lnTo>
                    <a:pt x="203" y="1"/>
                  </a:lnTo>
                  <a:lnTo>
                    <a:pt x="210" y="1"/>
                  </a:lnTo>
                  <a:lnTo>
                    <a:pt x="218" y="1"/>
                  </a:lnTo>
                  <a:lnTo>
                    <a:pt x="225" y="0"/>
                  </a:lnTo>
                  <a:lnTo>
                    <a:pt x="232" y="0"/>
                  </a:lnTo>
                  <a:lnTo>
                    <a:pt x="239" y="0"/>
                  </a:lnTo>
                  <a:lnTo>
                    <a:pt x="241" y="0"/>
                  </a:lnTo>
                  <a:lnTo>
                    <a:pt x="241" y="2"/>
                  </a:lnTo>
                  <a:lnTo>
                    <a:pt x="239" y="3"/>
                  </a:lnTo>
                  <a:lnTo>
                    <a:pt x="232" y="3"/>
                  </a:lnTo>
                  <a:lnTo>
                    <a:pt x="225" y="3"/>
                  </a:lnTo>
                  <a:lnTo>
                    <a:pt x="218" y="3"/>
                  </a:lnTo>
                  <a:lnTo>
                    <a:pt x="210" y="4"/>
                  </a:lnTo>
                  <a:lnTo>
                    <a:pt x="203" y="4"/>
                  </a:lnTo>
                  <a:lnTo>
                    <a:pt x="196" y="4"/>
                  </a:lnTo>
                  <a:lnTo>
                    <a:pt x="189" y="4"/>
                  </a:lnTo>
                  <a:lnTo>
                    <a:pt x="181" y="5"/>
                  </a:lnTo>
                  <a:lnTo>
                    <a:pt x="174" y="5"/>
                  </a:lnTo>
                  <a:lnTo>
                    <a:pt x="167" y="5"/>
                  </a:lnTo>
                  <a:lnTo>
                    <a:pt x="159" y="5"/>
                  </a:lnTo>
                  <a:lnTo>
                    <a:pt x="152" y="6"/>
                  </a:lnTo>
                  <a:lnTo>
                    <a:pt x="145" y="6"/>
                  </a:lnTo>
                  <a:lnTo>
                    <a:pt x="138" y="6"/>
                  </a:lnTo>
                  <a:lnTo>
                    <a:pt x="130" y="6"/>
                  </a:lnTo>
                  <a:lnTo>
                    <a:pt x="123" y="7"/>
                  </a:lnTo>
                  <a:lnTo>
                    <a:pt x="115" y="7"/>
                  </a:lnTo>
                  <a:lnTo>
                    <a:pt x="108" y="7"/>
                  </a:lnTo>
                  <a:lnTo>
                    <a:pt x="100" y="7"/>
                  </a:lnTo>
                  <a:lnTo>
                    <a:pt x="93" y="8"/>
                  </a:lnTo>
                  <a:lnTo>
                    <a:pt x="85" y="8"/>
                  </a:lnTo>
                  <a:lnTo>
                    <a:pt x="78" y="8"/>
                  </a:lnTo>
                  <a:lnTo>
                    <a:pt x="70" y="8"/>
                  </a:lnTo>
                  <a:lnTo>
                    <a:pt x="63" y="9"/>
                  </a:lnTo>
                  <a:lnTo>
                    <a:pt x="55" y="9"/>
                  </a:lnTo>
                  <a:lnTo>
                    <a:pt x="48" y="9"/>
                  </a:lnTo>
                  <a:lnTo>
                    <a:pt x="40" y="9"/>
                  </a:lnTo>
                  <a:lnTo>
                    <a:pt x="32" y="10"/>
                  </a:lnTo>
                  <a:lnTo>
                    <a:pt x="25" y="10"/>
                  </a:lnTo>
                  <a:lnTo>
                    <a:pt x="17" y="10"/>
                  </a:lnTo>
                  <a:lnTo>
                    <a:pt x="9" y="10"/>
                  </a:lnTo>
                  <a:lnTo>
                    <a:pt x="2" y="11"/>
                  </a:lnTo>
                  <a:lnTo>
                    <a:pt x="0" y="11"/>
                  </a:lnTo>
                  <a:lnTo>
                    <a:pt x="0" y="10"/>
                  </a:lnTo>
                  <a:lnTo>
                    <a:pt x="0" y="9"/>
                  </a:lnTo>
                  <a:lnTo>
                    <a:pt x="0" y="8"/>
                  </a:lnTo>
                  <a:lnTo>
                    <a:pt x="2" y="8"/>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6" name="Google Shape;506;p38"/>
            <p:cNvSpPr/>
            <p:nvPr/>
          </p:nvSpPr>
          <p:spPr>
            <a:xfrm>
              <a:off x="4620" y="3626"/>
              <a:ext cx="603" cy="24"/>
            </a:xfrm>
            <a:custGeom>
              <a:rect b="b" l="l" r="r" t="t"/>
              <a:pathLst>
                <a:path extrusionOk="0" h="9" w="239">
                  <a:moveTo>
                    <a:pt x="2" y="8"/>
                  </a:moveTo>
                  <a:lnTo>
                    <a:pt x="9" y="8"/>
                  </a:lnTo>
                  <a:lnTo>
                    <a:pt x="17" y="8"/>
                  </a:lnTo>
                  <a:lnTo>
                    <a:pt x="24" y="8"/>
                  </a:lnTo>
                  <a:lnTo>
                    <a:pt x="32" y="7"/>
                  </a:lnTo>
                  <a:lnTo>
                    <a:pt x="39" y="7"/>
                  </a:lnTo>
                  <a:lnTo>
                    <a:pt x="47" y="7"/>
                  </a:lnTo>
                  <a:lnTo>
                    <a:pt x="54" y="6"/>
                  </a:lnTo>
                  <a:lnTo>
                    <a:pt x="62" y="6"/>
                  </a:lnTo>
                  <a:lnTo>
                    <a:pt x="69" y="6"/>
                  </a:lnTo>
                  <a:lnTo>
                    <a:pt x="77" y="6"/>
                  </a:lnTo>
                  <a:lnTo>
                    <a:pt x="84" y="5"/>
                  </a:lnTo>
                  <a:lnTo>
                    <a:pt x="92" y="5"/>
                  </a:lnTo>
                  <a:lnTo>
                    <a:pt x="99" y="5"/>
                  </a:lnTo>
                  <a:lnTo>
                    <a:pt x="106" y="5"/>
                  </a:lnTo>
                  <a:lnTo>
                    <a:pt x="114" y="4"/>
                  </a:lnTo>
                  <a:lnTo>
                    <a:pt x="121" y="4"/>
                  </a:lnTo>
                  <a:lnTo>
                    <a:pt x="129" y="4"/>
                  </a:lnTo>
                  <a:lnTo>
                    <a:pt x="136" y="4"/>
                  </a:lnTo>
                  <a:lnTo>
                    <a:pt x="143" y="3"/>
                  </a:lnTo>
                  <a:lnTo>
                    <a:pt x="150" y="3"/>
                  </a:lnTo>
                  <a:lnTo>
                    <a:pt x="158" y="3"/>
                  </a:lnTo>
                  <a:lnTo>
                    <a:pt x="165" y="3"/>
                  </a:lnTo>
                  <a:lnTo>
                    <a:pt x="172" y="2"/>
                  </a:lnTo>
                  <a:lnTo>
                    <a:pt x="179" y="2"/>
                  </a:lnTo>
                  <a:lnTo>
                    <a:pt x="187" y="2"/>
                  </a:lnTo>
                  <a:lnTo>
                    <a:pt x="194" y="2"/>
                  </a:lnTo>
                  <a:lnTo>
                    <a:pt x="201" y="1"/>
                  </a:lnTo>
                  <a:lnTo>
                    <a:pt x="208" y="1"/>
                  </a:lnTo>
                  <a:lnTo>
                    <a:pt x="215" y="1"/>
                  </a:lnTo>
                  <a:lnTo>
                    <a:pt x="222" y="1"/>
                  </a:lnTo>
                  <a:lnTo>
                    <a:pt x="230" y="0"/>
                  </a:lnTo>
                  <a:lnTo>
                    <a:pt x="237" y="0"/>
                  </a:lnTo>
                  <a:lnTo>
                    <a:pt x="238" y="0"/>
                  </a:lnTo>
                  <a:lnTo>
                    <a:pt x="239" y="0"/>
                  </a:lnTo>
                  <a:lnTo>
                    <a:pt x="239" y="1"/>
                  </a:lnTo>
                  <a:lnTo>
                    <a:pt x="238" y="1"/>
                  </a:lnTo>
                  <a:lnTo>
                    <a:pt x="237" y="1"/>
                  </a:lnTo>
                  <a:lnTo>
                    <a:pt x="230" y="1"/>
                  </a:lnTo>
                  <a:lnTo>
                    <a:pt x="222" y="2"/>
                  </a:lnTo>
                  <a:lnTo>
                    <a:pt x="215" y="2"/>
                  </a:lnTo>
                  <a:lnTo>
                    <a:pt x="208" y="2"/>
                  </a:lnTo>
                  <a:lnTo>
                    <a:pt x="201" y="2"/>
                  </a:lnTo>
                  <a:lnTo>
                    <a:pt x="194" y="3"/>
                  </a:lnTo>
                  <a:lnTo>
                    <a:pt x="187" y="3"/>
                  </a:lnTo>
                  <a:lnTo>
                    <a:pt x="179" y="3"/>
                  </a:lnTo>
                  <a:lnTo>
                    <a:pt x="172" y="3"/>
                  </a:lnTo>
                  <a:lnTo>
                    <a:pt x="165" y="4"/>
                  </a:lnTo>
                  <a:lnTo>
                    <a:pt x="158" y="4"/>
                  </a:lnTo>
                  <a:lnTo>
                    <a:pt x="150" y="4"/>
                  </a:lnTo>
                  <a:lnTo>
                    <a:pt x="143" y="4"/>
                  </a:lnTo>
                  <a:lnTo>
                    <a:pt x="136" y="5"/>
                  </a:lnTo>
                  <a:lnTo>
                    <a:pt x="129" y="5"/>
                  </a:lnTo>
                  <a:lnTo>
                    <a:pt x="121" y="5"/>
                  </a:lnTo>
                  <a:lnTo>
                    <a:pt x="114" y="5"/>
                  </a:lnTo>
                  <a:lnTo>
                    <a:pt x="106" y="5"/>
                  </a:lnTo>
                  <a:lnTo>
                    <a:pt x="99" y="6"/>
                  </a:lnTo>
                  <a:lnTo>
                    <a:pt x="92" y="6"/>
                  </a:lnTo>
                  <a:lnTo>
                    <a:pt x="84" y="6"/>
                  </a:lnTo>
                  <a:lnTo>
                    <a:pt x="77" y="6"/>
                  </a:lnTo>
                  <a:lnTo>
                    <a:pt x="69" y="7"/>
                  </a:lnTo>
                  <a:lnTo>
                    <a:pt x="62" y="7"/>
                  </a:lnTo>
                  <a:lnTo>
                    <a:pt x="54" y="7"/>
                  </a:lnTo>
                  <a:lnTo>
                    <a:pt x="47" y="8"/>
                  </a:lnTo>
                  <a:lnTo>
                    <a:pt x="39" y="8"/>
                  </a:lnTo>
                  <a:lnTo>
                    <a:pt x="32" y="8"/>
                  </a:lnTo>
                  <a:lnTo>
                    <a:pt x="24" y="8"/>
                  </a:lnTo>
                  <a:lnTo>
                    <a:pt x="17" y="9"/>
                  </a:lnTo>
                  <a:lnTo>
                    <a:pt x="9" y="9"/>
                  </a:lnTo>
                  <a:lnTo>
                    <a:pt x="2" y="9"/>
                  </a:lnTo>
                  <a:lnTo>
                    <a:pt x="0" y="9"/>
                  </a:lnTo>
                  <a:lnTo>
                    <a:pt x="0" y="8"/>
                  </a:lnTo>
                  <a:lnTo>
                    <a:pt x="2" y="8"/>
                  </a:lnTo>
                  <a:close/>
                </a:path>
              </a:pathLst>
            </a:custGeom>
            <a:solidFill>
              <a:srgbClr val="AFD0D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7" name="Google Shape;507;p38"/>
            <p:cNvSpPr/>
            <p:nvPr/>
          </p:nvSpPr>
          <p:spPr>
            <a:xfrm>
              <a:off x="4670" y="3644"/>
              <a:ext cx="1" cy="16"/>
            </a:xfrm>
            <a:custGeom>
              <a:rect b="b" l="l" r="r" t="t"/>
              <a:pathLst>
                <a:path extrusionOk="0" h="6" w="1">
                  <a:moveTo>
                    <a:pt x="0" y="0"/>
                  </a:moveTo>
                  <a:lnTo>
                    <a:pt x="0" y="0"/>
                  </a:lnTo>
                  <a:lnTo>
                    <a:pt x="0" y="1"/>
                  </a:lnTo>
                  <a:lnTo>
                    <a:pt x="0" y="3"/>
                  </a:lnTo>
                  <a:lnTo>
                    <a:pt x="0" y="5"/>
                  </a:lnTo>
                  <a:lnTo>
                    <a:pt x="0" y="6"/>
                  </a:lnTo>
                  <a:lnTo>
                    <a:pt x="0" y="5"/>
                  </a:lnTo>
                  <a:lnTo>
                    <a:pt x="0" y="3"/>
                  </a:lnTo>
                  <a:lnTo>
                    <a:pt x="0" y="1"/>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8" name="Google Shape;508;p38"/>
            <p:cNvSpPr/>
            <p:nvPr/>
          </p:nvSpPr>
          <p:spPr>
            <a:xfrm>
              <a:off x="4733" y="3641"/>
              <a:ext cx="2" cy="16"/>
            </a:xfrm>
            <a:custGeom>
              <a:rect b="b" l="l" r="r" t="t"/>
              <a:pathLst>
                <a:path extrusionOk="0" h="6" w="1">
                  <a:moveTo>
                    <a:pt x="0" y="0"/>
                  </a:moveTo>
                  <a:lnTo>
                    <a:pt x="1" y="0"/>
                  </a:lnTo>
                  <a:lnTo>
                    <a:pt x="1" y="2"/>
                  </a:lnTo>
                  <a:lnTo>
                    <a:pt x="1" y="3"/>
                  </a:lnTo>
                  <a:lnTo>
                    <a:pt x="1" y="5"/>
                  </a:lnTo>
                  <a:lnTo>
                    <a:pt x="1" y="6"/>
                  </a:lnTo>
                  <a:lnTo>
                    <a:pt x="0" y="6"/>
                  </a:lnTo>
                  <a:lnTo>
                    <a:pt x="0" y="5"/>
                  </a:lnTo>
                  <a:lnTo>
                    <a:pt x="0" y="2"/>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09" name="Google Shape;509;p38"/>
            <p:cNvSpPr/>
            <p:nvPr/>
          </p:nvSpPr>
          <p:spPr>
            <a:xfrm>
              <a:off x="4796" y="3639"/>
              <a:ext cx="3" cy="19"/>
            </a:xfrm>
            <a:custGeom>
              <a:rect b="b" l="l" r="r" t="t"/>
              <a:pathLst>
                <a:path extrusionOk="0" h="7" w="1">
                  <a:moveTo>
                    <a:pt x="0" y="0"/>
                  </a:moveTo>
                  <a:lnTo>
                    <a:pt x="1" y="0"/>
                  </a:lnTo>
                  <a:lnTo>
                    <a:pt x="1" y="2"/>
                  </a:lnTo>
                  <a:lnTo>
                    <a:pt x="1" y="3"/>
                  </a:lnTo>
                  <a:lnTo>
                    <a:pt x="1" y="5"/>
                  </a:lnTo>
                  <a:lnTo>
                    <a:pt x="1" y="6"/>
                  </a:lnTo>
                  <a:lnTo>
                    <a:pt x="0" y="6"/>
                  </a:lnTo>
                  <a:lnTo>
                    <a:pt x="0" y="7"/>
                  </a:lnTo>
                  <a:lnTo>
                    <a:pt x="0" y="5"/>
                  </a:lnTo>
                  <a:lnTo>
                    <a:pt x="0" y="3"/>
                  </a:lnTo>
                  <a:lnTo>
                    <a:pt x="0" y="2"/>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0" name="Google Shape;510;p38"/>
            <p:cNvSpPr/>
            <p:nvPr/>
          </p:nvSpPr>
          <p:spPr>
            <a:xfrm>
              <a:off x="4859" y="3637"/>
              <a:ext cx="3" cy="19"/>
            </a:xfrm>
            <a:custGeom>
              <a:rect b="b" l="l" r="r" t="t"/>
              <a:pathLst>
                <a:path extrusionOk="0" h="7" w="1">
                  <a:moveTo>
                    <a:pt x="0" y="0"/>
                  </a:moveTo>
                  <a:lnTo>
                    <a:pt x="1" y="0"/>
                  </a:lnTo>
                  <a:lnTo>
                    <a:pt x="1" y="2"/>
                  </a:lnTo>
                  <a:lnTo>
                    <a:pt x="1" y="3"/>
                  </a:lnTo>
                  <a:lnTo>
                    <a:pt x="1" y="5"/>
                  </a:lnTo>
                  <a:lnTo>
                    <a:pt x="1" y="7"/>
                  </a:lnTo>
                  <a:lnTo>
                    <a:pt x="0" y="7"/>
                  </a:lnTo>
                  <a:lnTo>
                    <a:pt x="0" y="5"/>
                  </a:lnTo>
                  <a:lnTo>
                    <a:pt x="0" y="3"/>
                  </a:lnTo>
                  <a:lnTo>
                    <a:pt x="0" y="2"/>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1" name="Google Shape;511;p38"/>
            <p:cNvSpPr/>
            <p:nvPr/>
          </p:nvSpPr>
          <p:spPr>
            <a:xfrm>
              <a:off x="4983" y="3634"/>
              <a:ext cx="3" cy="16"/>
            </a:xfrm>
            <a:custGeom>
              <a:rect b="b" l="l" r="r" t="t"/>
              <a:pathLst>
                <a:path extrusionOk="0" h="6" w="1">
                  <a:moveTo>
                    <a:pt x="0" y="0"/>
                  </a:moveTo>
                  <a:lnTo>
                    <a:pt x="1" y="0"/>
                  </a:lnTo>
                  <a:lnTo>
                    <a:pt x="1" y="1"/>
                  </a:lnTo>
                  <a:lnTo>
                    <a:pt x="1" y="3"/>
                  </a:lnTo>
                  <a:lnTo>
                    <a:pt x="1" y="4"/>
                  </a:lnTo>
                  <a:lnTo>
                    <a:pt x="1" y="6"/>
                  </a:lnTo>
                  <a:lnTo>
                    <a:pt x="0" y="6"/>
                  </a:lnTo>
                  <a:lnTo>
                    <a:pt x="1" y="4"/>
                  </a:lnTo>
                  <a:lnTo>
                    <a:pt x="1" y="3"/>
                  </a:lnTo>
                  <a:lnTo>
                    <a:pt x="1" y="1"/>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2" name="Google Shape;512;p38"/>
            <p:cNvSpPr/>
            <p:nvPr/>
          </p:nvSpPr>
          <p:spPr>
            <a:xfrm>
              <a:off x="5046" y="3631"/>
              <a:ext cx="1" cy="16"/>
            </a:xfrm>
            <a:custGeom>
              <a:rect b="b" l="l" r="r" t="t"/>
              <a:pathLst>
                <a:path extrusionOk="0" h="6" w="1">
                  <a:moveTo>
                    <a:pt x="0" y="0"/>
                  </a:moveTo>
                  <a:lnTo>
                    <a:pt x="0" y="0"/>
                  </a:lnTo>
                  <a:lnTo>
                    <a:pt x="0" y="1"/>
                  </a:lnTo>
                  <a:lnTo>
                    <a:pt x="0" y="3"/>
                  </a:lnTo>
                  <a:lnTo>
                    <a:pt x="0" y="4"/>
                  </a:lnTo>
                  <a:lnTo>
                    <a:pt x="0" y="6"/>
                  </a:lnTo>
                  <a:lnTo>
                    <a:pt x="0" y="4"/>
                  </a:lnTo>
                  <a:lnTo>
                    <a:pt x="0" y="3"/>
                  </a:lnTo>
                  <a:lnTo>
                    <a:pt x="0" y="1"/>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3" name="Google Shape;513;p38"/>
            <p:cNvSpPr/>
            <p:nvPr/>
          </p:nvSpPr>
          <p:spPr>
            <a:xfrm>
              <a:off x="5107" y="3628"/>
              <a:ext cx="2" cy="16"/>
            </a:xfrm>
            <a:custGeom>
              <a:rect b="b" l="l" r="r" t="t"/>
              <a:pathLst>
                <a:path extrusionOk="0" h="6" w="1">
                  <a:moveTo>
                    <a:pt x="0" y="0"/>
                  </a:moveTo>
                  <a:lnTo>
                    <a:pt x="0" y="0"/>
                  </a:lnTo>
                  <a:lnTo>
                    <a:pt x="0" y="1"/>
                  </a:lnTo>
                  <a:lnTo>
                    <a:pt x="1" y="3"/>
                  </a:lnTo>
                  <a:lnTo>
                    <a:pt x="0" y="5"/>
                  </a:lnTo>
                  <a:lnTo>
                    <a:pt x="0" y="6"/>
                  </a:lnTo>
                  <a:lnTo>
                    <a:pt x="0" y="5"/>
                  </a:lnTo>
                  <a:lnTo>
                    <a:pt x="0" y="3"/>
                  </a:lnTo>
                  <a:lnTo>
                    <a:pt x="0" y="1"/>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38"/>
            <p:cNvSpPr/>
            <p:nvPr/>
          </p:nvSpPr>
          <p:spPr>
            <a:xfrm>
              <a:off x="5168" y="3626"/>
              <a:ext cx="1" cy="16"/>
            </a:xfrm>
            <a:custGeom>
              <a:rect b="b" l="l" r="r" t="t"/>
              <a:pathLst>
                <a:path extrusionOk="0" h="6" w="1">
                  <a:moveTo>
                    <a:pt x="0" y="0"/>
                  </a:moveTo>
                  <a:lnTo>
                    <a:pt x="0" y="0"/>
                  </a:lnTo>
                  <a:lnTo>
                    <a:pt x="0" y="2"/>
                  </a:lnTo>
                  <a:lnTo>
                    <a:pt x="0" y="3"/>
                  </a:lnTo>
                  <a:lnTo>
                    <a:pt x="0" y="6"/>
                  </a:lnTo>
                  <a:lnTo>
                    <a:pt x="0" y="5"/>
                  </a:lnTo>
                  <a:lnTo>
                    <a:pt x="0" y="3"/>
                  </a:lnTo>
                  <a:lnTo>
                    <a:pt x="0" y="2"/>
                  </a:lnTo>
                  <a:lnTo>
                    <a:pt x="0"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5" name="Google Shape;515;p38"/>
            <p:cNvSpPr/>
            <p:nvPr/>
          </p:nvSpPr>
          <p:spPr>
            <a:xfrm>
              <a:off x="4864" y="3637"/>
              <a:ext cx="117" cy="13"/>
            </a:xfrm>
            <a:custGeom>
              <a:rect b="b" l="l" r="r" t="t"/>
              <a:pathLst>
                <a:path extrusionOk="0" h="5" w="46">
                  <a:moveTo>
                    <a:pt x="0" y="1"/>
                  </a:moveTo>
                  <a:lnTo>
                    <a:pt x="3" y="1"/>
                  </a:lnTo>
                  <a:lnTo>
                    <a:pt x="6" y="1"/>
                  </a:lnTo>
                  <a:lnTo>
                    <a:pt x="9" y="1"/>
                  </a:lnTo>
                  <a:lnTo>
                    <a:pt x="12" y="1"/>
                  </a:lnTo>
                  <a:lnTo>
                    <a:pt x="14" y="0"/>
                  </a:lnTo>
                  <a:lnTo>
                    <a:pt x="18" y="0"/>
                  </a:lnTo>
                  <a:lnTo>
                    <a:pt x="20" y="0"/>
                  </a:lnTo>
                  <a:lnTo>
                    <a:pt x="23" y="0"/>
                  </a:lnTo>
                  <a:lnTo>
                    <a:pt x="26" y="0"/>
                  </a:lnTo>
                  <a:lnTo>
                    <a:pt x="29" y="0"/>
                  </a:lnTo>
                  <a:lnTo>
                    <a:pt x="34" y="0"/>
                  </a:lnTo>
                  <a:lnTo>
                    <a:pt x="37" y="0"/>
                  </a:lnTo>
                  <a:lnTo>
                    <a:pt x="40" y="0"/>
                  </a:lnTo>
                  <a:lnTo>
                    <a:pt x="46" y="0"/>
                  </a:lnTo>
                  <a:lnTo>
                    <a:pt x="46" y="4"/>
                  </a:lnTo>
                  <a:lnTo>
                    <a:pt x="40" y="4"/>
                  </a:lnTo>
                  <a:lnTo>
                    <a:pt x="37" y="4"/>
                  </a:lnTo>
                  <a:lnTo>
                    <a:pt x="34" y="4"/>
                  </a:lnTo>
                  <a:lnTo>
                    <a:pt x="29" y="4"/>
                  </a:lnTo>
                  <a:lnTo>
                    <a:pt x="26" y="4"/>
                  </a:lnTo>
                  <a:lnTo>
                    <a:pt x="23" y="4"/>
                  </a:lnTo>
                  <a:lnTo>
                    <a:pt x="20" y="4"/>
                  </a:lnTo>
                  <a:lnTo>
                    <a:pt x="18" y="4"/>
                  </a:lnTo>
                  <a:lnTo>
                    <a:pt x="14" y="4"/>
                  </a:lnTo>
                  <a:lnTo>
                    <a:pt x="12" y="5"/>
                  </a:lnTo>
                  <a:lnTo>
                    <a:pt x="9" y="5"/>
                  </a:lnTo>
                  <a:lnTo>
                    <a:pt x="6" y="5"/>
                  </a:lnTo>
                  <a:lnTo>
                    <a:pt x="3" y="5"/>
                  </a:lnTo>
                  <a:lnTo>
                    <a:pt x="0" y="5"/>
                  </a:lnTo>
                  <a:lnTo>
                    <a:pt x="0" y="1"/>
                  </a:lnTo>
                  <a:close/>
                </a:path>
              </a:pathLst>
            </a:custGeom>
            <a:solidFill>
              <a:srgbClr val="282B3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6" name="Google Shape;516;p38"/>
            <p:cNvSpPr/>
            <p:nvPr/>
          </p:nvSpPr>
          <p:spPr>
            <a:xfrm>
              <a:off x="4867" y="3637"/>
              <a:ext cx="111" cy="13"/>
            </a:xfrm>
            <a:custGeom>
              <a:rect b="b" l="l" r="r" t="t"/>
              <a:pathLst>
                <a:path extrusionOk="0" h="5" w="44">
                  <a:moveTo>
                    <a:pt x="0" y="1"/>
                  </a:moveTo>
                  <a:lnTo>
                    <a:pt x="2" y="1"/>
                  </a:lnTo>
                  <a:lnTo>
                    <a:pt x="5" y="1"/>
                  </a:lnTo>
                  <a:lnTo>
                    <a:pt x="11" y="1"/>
                  </a:lnTo>
                  <a:lnTo>
                    <a:pt x="13" y="1"/>
                  </a:lnTo>
                  <a:lnTo>
                    <a:pt x="17" y="1"/>
                  </a:lnTo>
                  <a:lnTo>
                    <a:pt x="22" y="1"/>
                  </a:lnTo>
                  <a:lnTo>
                    <a:pt x="25" y="1"/>
                  </a:lnTo>
                  <a:lnTo>
                    <a:pt x="27" y="0"/>
                  </a:lnTo>
                  <a:lnTo>
                    <a:pt x="30" y="0"/>
                  </a:lnTo>
                  <a:lnTo>
                    <a:pt x="33" y="0"/>
                  </a:lnTo>
                  <a:lnTo>
                    <a:pt x="36" y="0"/>
                  </a:lnTo>
                  <a:lnTo>
                    <a:pt x="44" y="0"/>
                  </a:lnTo>
                  <a:lnTo>
                    <a:pt x="44" y="3"/>
                  </a:lnTo>
                  <a:lnTo>
                    <a:pt x="39" y="3"/>
                  </a:lnTo>
                  <a:lnTo>
                    <a:pt x="36" y="3"/>
                  </a:lnTo>
                  <a:lnTo>
                    <a:pt x="33" y="4"/>
                  </a:lnTo>
                  <a:lnTo>
                    <a:pt x="27" y="4"/>
                  </a:lnTo>
                  <a:lnTo>
                    <a:pt x="25" y="4"/>
                  </a:lnTo>
                  <a:lnTo>
                    <a:pt x="22" y="4"/>
                  </a:lnTo>
                  <a:lnTo>
                    <a:pt x="17" y="4"/>
                  </a:lnTo>
                  <a:lnTo>
                    <a:pt x="13" y="4"/>
                  </a:lnTo>
                  <a:lnTo>
                    <a:pt x="11" y="4"/>
                  </a:lnTo>
                  <a:lnTo>
                    <a:pt x="5" y="4"/>
                  </a:lnTo>
                  <a:lnTo>
                    <a:pt x="2" y="4"/>
                  </a:lnTo>
                  <a:lnTo>
                    <a:pt x="0" y="5"/>
                  </a:lnTo>
                  <a:lnTo>
                    <a:pt x="0" y="1"/>
                  </a:lnTo>
                  <a:close/>
                </a:path>
              </a:pathLst>
            </a:custGeom>
            <a:solidFill>
              <a:srgbClr val="00553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7" name="Google Shape;517;p38"/>
            <p:cNvSpPr/>
            <p:nvPr/>
          </p:nvSpPr>
          <p:spPr>
            <a:xfrm>
              <a:off x="4867" y="3637"/>
              <a:ext cx="111" cy="10"/>
            </a:xfrm>
            <a:custGeom>
              <a:rect b="b" l="l" r="r" t="t"/>
              <a:pathLst>
                <a:path extrusionOk="0" h="4" w="44">
                  <a:moveTo>
                    <a:pt x="0" y="2"/>
                  </a:moveTo>
                  <a:lnTo>
                    <a:pt x="3" y="2"/>
                  </a:lnTo>
                  <a:lnTo>
                    <a:pt x="6" y="2"/>
                  </a:lnTo>
                  <a:lnTo>
                    <a:pt x="8" y="1"/>
                  </a:lnTo>
                  <a:lnTo>
                    <a:pt x="11" y="1"/>
                  </a:lnTo>
                  <a:lnTo>
                    <a:pt x="14" y="1"/>
                  </a:lnTo>
                  <a:lnTo>
                    <a:pt x="17" y="1"/>
                  </a:lnTo>
                  <a:lnTo>
                    <a:pt x="19" y="1"/>
                  </a:lnTo>
                  <a:lnTo>
                    <a:pt x="22" y="1"/>
                  </a:lnTo>
                  <a:lnTo>
                    <a:pt x="25" y="1"/>
                  </a:lnTo>
                  <a:lnTo>
                    <a:pt x="27" y="1"/>
                  </a:lnTo>
                  <a:lnTo>
                    <a:pt x="33" y="1"/>
                  </a:lnTo>
                  <a:lnTo>
                    <a:pt x="35" y="1"/>
                  </a:lnTo>
                  <a:lnTo>
                    <a:pt x="38" y="0"/>
                  </a:lnTo>
                  <a:lnTo>
                    <a:pt x="44" y="0"/>
                  </a:lnTo>
                  <a:lnTo>
                    <a:pt x="44" y="2"/>
                  </a:lnTo>
                  <a:lnTo>
                    <a:pt x="41" y="2"/>
                  </a:lnTo>
                  <a:lnTo>
                    <a:pt x="38" y="3"/>
                  </a:lnTo>
                  <a:lnTo>
                    <a:pt x="35" y="3"/>
                  </a:lnTo>
                  <a:lnTo>
                    <a:pt x="33" y="3"/>
                  </a:lnTo>
                  <a:lnTo>
                    <a:pt x="30" y="3"/>
                  </a:lnTo>
                  <a:lnTo>
                    <a:pt x="27" y="3"/>
                  </a:lnTo>
                  <a:lnTo>
                    <a:pt x="25" y="3"/>
                  </a:lnTo>
                  <a:lnTo>
                    <a:pt x="22" y="3"/>
                  </a:lnTo>
                  <a:lnTo>
                    <a:pt x="17" y="3"/>
                  </a:lnTo>
                  <a:lnTo>
                    <a:pt x="14" y="4"/>
                  </a:lnTo>
                  <a:lnTo>
                    <a:pt x="11" y="4"/>
                  </a:lnTo>
                  <a:lnTo>
                    <a:pt x="6" y="4"/>
                  </a:lnTo>
                  <a:lnTo>
                    <a:pt x="3" y="4"/>
                  </a:lnTo>
                  <a:lnTo>
                    <a:pt x="0" y="4"/>
                  </a:lnTo>
                  <a:lnTo>
                    <a:pt x="0" y="2"/>
                  </a:lnTo>
                  <a:close/>
                </a:path>
              </a:pathLst>
            </a:custGeom>
            <a:solidFill>
              <a:srgbClr val="008C4A">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8" name="Google Shape;518;p38"/>
            <p:cNvSpPr/>
            <p:nvPr/>
          </p:nvSpPr>
          <p:spPr>
            <a:xfrm>
              <a:off x="4869" y="3639"/>
              <a:ext cx="107" cy="8"/>
            </a:xfrm>
            <a:custGeom>
              <a:rect b="b" l="l" r="r" t="t"/>
              <a:pathLst>
                <a:path extrusionOk="0" h="3" w="42">
                  <a:moveTo>
                    <a:pt x="0" y="2"/>
                  </a:moveTo>
                  <a:lnTo>
                    <a:pt x="3" y="2"/>
                  </a:lnTo>
                  <a:lnTo>
                    <a:pt x="5" y="1"/>
                  </a:lnTo>
                  <a:lnTo>
                    <a:pt x="8" y="1"/>
                  </a:lnTo>
                  <a:lnTo>
                    <a:pt x="10" y="1"/>
                  </a:lnTo>
                  <a:lnTo>
                    <a:pt x="13" y="1"/>
                  </a:lnTo>
                  <a:lnTo>
                    <a:pt x="16" y="1"/>
                  </a:lnTo>
                  <a:lnTo>
                    <a:pt x="18" y="1"/>
                  </a:lnTo>
                  <a:lnTo>
                    <a:pt x="21" y="1"/>
                  </a:lnTo>
                  <a:lnTo>
                    <a:pt x="24" y="1"/>
                  </a:lnTo>
                  <a:lnTo>
                    <a:pt x="26" y="1"/>
                  </a:lnTo>
                  <a:lnTo>
                    <a:pt x="28" y="1"/>
                  </a:lnTo>
                  <a:lnTo>
                    <a:pt x="31" y="1"/>
                  </a:lnTo>
                  <a:lnTo>
                    <a:pt x="34" y="0"/>
                  </a:lnTo>
                  <a:lnTo>
                    <a:pt x="42" y="0"/>
                  </a:lnTo>
                  <a:lnTo>
                    <a:pt x="42" y="1"/>
                  </a:lnTo>
                  <a:lnTo>
                    <a:pt x="36" y="1"/>
                  </a:lnTo>
                  <a:lnTo>
                    <a:pt x="34" y="1"/>
                  </a:lnTo>
                  <a:lnTo>
                    <a:pt x="31" y="1"/>
                  </a:lnTo>
                  <a:lnTo>
                    <a:pt x="26" y="1"/>
                  </a:lnTo>
                  <a:lnTo>
                    <a:pt x="24" y="1"/>
                  </a:lnTo>
                  <a:lnTo>
                    <a:pt x="21" y="2"/>
                  </a:lnTo>
                  <a:lnTo>
                    <a:pt x="18" y="2"/>
                  </a:lnTo>
                  <a:lnTo>
                    <a:pt x="16" y="2"/>
                  </a:lnTo>
                  <a:lnTo>
                    <a:pt x="13" y="2"/>
                  </a:lnTo>
                  <a:lnTo>
                    <a:pt x="10" y="2"/>
                  </a:lnTo>
                  <a:lnTo>
                    <a:pt x="8" y="2"/>
                  </a:lnTo>
                  <a:lnTo>
                    <a:pt x="5" y="2"/>
                  </a:lnTo>
                  <a:lnTo>
                    <a:pt x="3" y="2"/>
                  </a:lnTo>
                  <a:lnTo>
                    <a:pt x="0" y="3"/>
                  </a:lnTo>
                  <a:lnTo>
                    <a:pt x="0" y="2"/>
                  </a:lnTo>
                  <a:close/>
                </a:path>
              </a:pathLst>
            </a:custGeom>
            <a:solidFill>
              <a:srgbClr val="009E48">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19" name="Google Shape;519;p38"/>
            <p:cNvSpPr/>
            <p:nvPr/>
          </p:nvSpPr>
          <p:spPr>
            <a:xfrm>
              <a:off x="4627" y="3679"/>
              <a:ext cx="26" cy="5"/>
            </a:xfrm>
            <a:custGeom>
              <a:rect b="b" l="l" r="r" t="t"/>
              <a:pathLst>
                <a:path extrusionOk="0" h="2" w="10">
                  <a:moveTo>
                    <a:pt x="0" y="0"/>
                  </a:moveTo>
                  <a:lnTo>
                    <a:pt x="1" y="0"/>
                  </a:lnTo>
                  <a:lnTo>
                    <a:pt x="5" y="0"/>
                  </a:lnTo>
                  <a:lnTo>
                    <a:pt x="6" y="0"/>
                  </a:lnTo>
                  <a:lnTo>
                    <a:pt x="10" y="0"/>
                  </a:lnTo>
                  <a:lnTo>
                    <a:pt x="10" y="1"/>
                  </a:lnTo>
                  <a:lnTo>
                    <a:pt x="6" y="1"/>
                  </a:lnTo>
                  <a:lnTo>
                    <a:pt x="5" y="1"/>
                  </a:lnTo>
                  <a:lnTo>
                    <a:pt x="1" y="1"/>
                  </a:lnTo>
                  <a:lnTo>
                    <a:pt x="0" y="2"/>
                  </a:lnTo>
                  <a:lnTo>
                    <a:pt x="0" y="0"/>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0" name="Google Shape;520;p38"/>
            <p:cNvSpPr/>
            <p:nvPr/>
          </p:nvSpPr>
          <p:spPr>
            <a:xfrm>
              <a:off x="4627" y="3681"/>
              <a:ext cx="26" cy="5"/>
            </a:xfrm>
            <a:custGeom>
              <a:rect b="b" l="l" r="r" t="t"/>
              <a:pathLst>
                <a:path extrusionOk="0" h="2" w="10">
                  <a:moveTo>
                    <a:pt x="0" y="2"/>
                  </a:moveTo>
                  <a:lnTo>
                    <a:pt x="1" y="1"/>
                  </a:lnTo>
                  <a:lnTo>
                    <a:pt x="2" y="1"/>
                  </a:lnTo>
                  <a:lnTo>
                    <a:pt x="4" y="1"/>
                  </a:lnTo>
                  <a:lnTo>
                    <a:pt x="5" y="1"/>
                  </a:lnTo>
                  <a:lnTo>
                    <a:pt x="6" y="1"/>
                  </a:lnTo>
                  <a:lnTo>
                    <a:pt x="10" y="1"/>
                  </a:lnTo>
                  <a:lnTo>
                    <a:pt x="10" y="0"/>
                  </a:lnTo>
                  <a:lnTo>
                    <a:pt x="6" y="0"/>
                  </a:lnTo>
                  <a:lnTo>
                    <a:pt x="5" y="0"/>
                  </a:lnTo>
                  <a:lnTo>
                    <a:pt x="1" y="0"/>
                  </a:lnTo>
                  <a:lnTo>
                    <a:pt x="0" y="1"/>
                  </a:lnTo>
                  <a:lnTo>
                    <a:pt x="0" y="2"/>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1" name="Google Shape;521;p38"/>
            <p:cNvSpPr/>
            <p:nvPr/>
          </p:nvSpPr>
          <p:spPr>
            <a:xfrm>
              <a:off x="4690" y="3676"/>
              <a:ext cx="28" cy="5"/>
            </a:xfrm>
            <a:custGeom>
              <a:rect b="b" l="l" r="r" t="t"/>
              <a:pathLst>
                <a:path extrusionOk="0" h="2" w="11">
                  <a:moveTo>
                    <a:pt x="0" y="1"/>
                  </a:moveTo>
                  <a:lnTo>
                    <a:pt x="1" y="0"/>
                  </a:lnTo>
                  <a:lnTo>
                    <a:pt x="5" y="0"/>
                  </a:lnTo>
                  <a:lnTo>
                    <a:pt x="6" y="0"/>
                  </a:lnTo>
                  <a:lnTo>
                    <a:pt x="11" y="0"/>
                  </a:lnTo>
                  <a:lnTo>
                    <a:pt x="11" y="1"/>
                  </a:lnTo>
                  <a:lnTo>
                    <a:pt x="6" y="1"/>
                  </a:lnTo>
                  <a:lnTo>
                    <a:pt x="5" y="1"/>
                  </a:lnTo>
                  <a:lnTo>
                    <a:pt x="4" y="1"/>
                  </a:lnTo>
                  <a:lnTo>
                    <a:pt x="3" y="1"/>
                  </a:lnTo>
                  <a:lnTo>
                    <a:pt x="1" y="1"/>
                  </a:lnTo>
                  <a:lnTo>
                    <a:pt x="0" y="2"/>
                  </a:lnTo>
                  <a:lnTo>
                    <a:pt x="0" y="1"/>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2" name="Google Shape;522;p38"/>
            <p:cNvSpPr/>
            <p:nvPr/>
          </p:nvSpPr>
          <p:spPr>
            <a:xfrm>
              <a:off x="4690" y="3679"/>
              <a:ext cx="28" cy="5"/>
            </a:xfrm>
            <a:custGeom>
              <a:rect b="b" l="l" r="r" t="t"/>
              <a:pathLst>
                <a:path extrusionOk="0" h="2" w="11">
                  <a:moveTo>
                    <a:pt x="0" y="2"/>
                  </a:moveTo>
                  <a:lnTo>
                    <a:pt x="1" y="1"/>
                  </a:lnTo>
                  <a:lnTo>
                    <a:pt x="5" y="1"/>
                  </a:lnTo>
                  <a:lnTo>
                    <a:pt x="6" y="1"/>
                  </a:lnTo>
                  <a:lnTo>
                    <a:pt x="11" y="1"/>
                  </a:lnTo>
                  <a:lnTo>
                    <a:pt x="11" y="0"/>
                  </a:lnTo>
                  <a:lnTo>
                    <a:pt x="6" y="0"/>
                  </a:lnTo>
                  <a:lnTo>
                    <a:pt x="5" y="0"/>
                  </a:lnTo>
                  <a:lnTo>
                    <a:pt x="4" y="0"/>
                  </a:lnTo>
                  <a:lnTo>
                    <a:pt x="3" y="0"/>
                  </a:lnTo>
                  <a:lnTo>
                    <a:pt x="1" y="0"/>
                  </a:lnTo>
                  <a:lnTo>
                    <a:pt x="0" y="1"/>
                  </a:lnTo>
                  <a:lnTo>
                    <a:pt x="0" y="2"/>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3" name="Google Shape;523;p38"/>
            <p:cNvSpPr/>
            <p:nvPr/>
          </p:nvSpPr>
          <p:spPr>
            <a:xfrm>
              <a:off x="4754" y="3674"/>
              <a:ext cx="25" cy="5"/>
            </a:xfrm>
            <a:custGeom>
              <a:rect b="b" l="l" r="r" t="t"/>
              <a:pathLst>
                <a:path extrusionOk="0" h="2" w="10">
                  <a:moveTo>
                    <a:pt x="0" y="1"/>
                  </a:moveTo>
                  <a:lnTo>
                    <a:pt x="1" y="1"/>
                  </a:lnTo>
                  <a:lnTo>
                    <a:pt x="3" y="1"/>
                  </a:lnTo>
                  <a:lnTo>
                    <a:pt x="4" y="0"/>
                  </a:lnTo>
                  <a:lnTo>
                    <a:pt x="10" y="0"/>
                  </a:lnTo>
                  <a:lnTo>
                    <a:pt x="10" y="1"/>
                  </a:lnTo>
                  <a:lnTo>
                    <a:pt x="7" y="1"/>
                  </a:lnTo>
                  <a:lnTo>
                    <a:pt x="5" y="1"/>
                  </a:lnTo>
                  <a:lnTo>
                    <a:pt x="1" y="1"/>
                  </a:lnTo>
                  <a:lnTo>
                    <a:pt x="0" y="2"/>
                  </a:lnTo>
                  <a:lnTo>
                    <a:pt x="0" y="1"/>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4" name="Google Shape;524;p38"/>
            <p:cNvSpPr/>
            <p:nvPr/>
          </p:nvSpPr>
          <p:spPr>
            <a:xfrm>
              <a:off x="4754" y="3676"/>
              <a:ext cx="25" cy="5"/>
            </a:xfrm>
            <a:custGeom>
              <a:rect b="b" l="l" r="r" t="t"/>
              <a:pathLst>
                <a:path extrusionOk="0" h="2" w="10">
                  <a:moveTo>
                    <a:pt x="0" y="2"/>
                  </a:moveTo>
                  <a:lnTo>
                    <a:pt x="1" y="1"/>
                  </a:lnTo>
                  <a:lnTo>
                    <a:pt x="3" y="1"/>
                  </a:lnTo>
                  <a:lnTo>
                    <a:pt x="4" y="1"/>
                  </a:lnTo>
                  <a:lnTo>
                    <a:pt x="10" y="1"/>
                  </a:lnTo>
                  <a:lnTo>
                    <a:pt x="10" y="0"/>
                  </a:lnTo>
                  <a:lnTo>
                    <a:pt x="7" y="0"/>
                  </a:lnTo>
                  <a:lnTo>
                    <a:pt x="5" y="0"/>
                  </a:lnTo>
                  <a:lnTo>
                    <a:pt x="1" y="0"/>
                  </a:lnTo>
                  <a:lnTo>
                    <a:pt x="0" y="1"/>
                  </a:lnTo>
                  <a:lnTo>
                    <a:pt x="0" y="2"/>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5" name="Google Shape;525;p38"/>
            <p:cNvSpPr/>
            <p:nvPr/>
          </p:nvSpPr>
          <p:spPr>
            <a:xfrm>
              <a:off x="4817" y="3674"/>
              <a:ext cx="28" cy="2"/>
            </a:xfrm>
            <a:custGeom>
              <a:rect b="b" l="l" r="r" t="t"/>
              <a:pathLst>
                <a:path extrusionOk="0" h="1" w="11">
                  <a:moveTo>
                    <a:pt x="0" y="0"/>
                  </a:moveTo>
                  <a:lnTo>
                    <a:pt x="2" y="0"/>
                  </a:lnTo>
                  <a:lnTo>
                    <a:pt x="11" y="0"/>
                  </a:lnTo>
                  <a:lnTo>
                    <a:pt x="4" y="0"/>
                  </a:lnTo>
                  <a:lnTo>
                    <a:pt x="3" y="1"/>
                  </a:lnTo>
                  <a:lnTo>
                    <a:pt x="2" y="1"/>
                  </a:lnTo>
                  <a:lnTo>
                    <a:pt x="0" y="1"/>
                  </a:lnTo>
                  <a:lnTo>
                    <a:pt x="0" y="0"/>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6" name="Google Shape;526;p38"/>
            <p:cNvSpPr/>
            <p:nvPr/>
          </p:nvSpPr>
          <p:spPr>
            <a:xfrm>
              <a:off x="4817" y="3674"/>
              <a:ext cx="28" cy="5"/>
            </a:xfrm>
            <a:custGeom>
              <a:rect b="b" l="l" r="r" t="t"/>
              <a:pathLst>
                <a:path extrusionOk="0" h="2" w="11">
                  <a:moveTo>
                    <a:pt x="0" y="2"/>
                  </a:moveTo>
                  <a:lnTo>
                    <a:pt x="2" y="1"/>
                  </a:lnTo>
                  <a:lnTo>
                    <a:pt x="5" y="1"/>
                  </a:lnTo>
                  <a:lnTo>
                    <a:pt x="7" y="1"/>
                  </a:lnTo>
                  <a:lnTo>
                    <a:pt x="11" y="1"/>
                  </a:lnTo>
                  <a:lnTo>
                    <a:pt x="11" y="0"/>
                  </a:lnTo>
                  <a:lnTo>
                    <a:pt x="4" y="0"/>
                  </a:lnTo>
                  <a:lnTo>
                    <a:pt x="3" y="1"/>
                  </a:lnTo>
                  <a:lnTo>
                    <a:pt x="2" y="1"/>
                  </a:lnTo>
                  <a:lnTo>
                    <a:pt x="0" y="1"/>
                  </a:lnTo>
                  <a:lnTo>
                    <a:pt x="0" y="2"/>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7" name="Google Shape;527;p38"/>
            <p:cNvSpPr/>
            <p:nvPr/>
          </p:nvSpPr>
          <p:spPr>
            <a:xfrm>
              <a:off x="5004" y="3666"/>
              <a:ext cx="25" cy="2"/>
            </a:xfrm>
            <a:custGeom>
              <a:rect b="b" l="l" r="r" t="t"/>
              <a:pathLst>
                <a:path extrusionOk="0" h="1" w="10">
                  <a:moveTo>
                    <a:pt x="0" y="0"/>
                  </a:moveTo>
                  <a:lnTo>
                    <a:pt x="1" y="0"/>
                  </a:lnTo>
                  <a:lnTo>
                    <a:pt x="5" y="0"/>
                  </a:lnTo>
                  <a:lnTo>
                    <a:pt x="6" y="0"/>
                  </a:lnTo>
                  <a:lnTo>
                    <a:pt x="10" y="0"/>
                  </a:lnTo>
                  <a:lnTo>
                    <a:pt x="10" y="1"/>
                  </a:lnTo>
                  <a:lnTo>
                    <a:pt x="6" y="1"/>
                  </a:lnTo>
                  <a:lnTo>
                    <a:pt x="5" y="1"/>
                  </a:lnTo>
                  <a:lnTo>
                    <a:pt x="3" y="1"/>
                  </a:lnTo>
                  <a:lnTo>
                    <a:pt x="2" y="1"/>
                  </a:lnTo>
                  <a:lnTo>
                    <a:pt x="1" y="1"/>
                  </a:lnTo>
                  <a:lnTo>
                    <a:pt x="0" y="1"/>
                  </a:lnTo>
                  <a:lnTo>
                    <a:pt x="0" y="0"/>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8" name="Google Shape;528;p38"/>
            <p:cNvSpPr/>
            <p:nvPr/>
          </p:nvSpPr>
          <p:spPr>
            <a:xfrm>
              <a:off x="5004" y="3668"/>
              <a:ext cx="25" cy="2"/>
            </a:xfrm>
            <a:custGeom>
              <a:rect b="b" l="l" r="r" t="t"/>
              <a:pathLst>
                <a:path extrusionOk="0" h="1" w="10">
                  <a:moveTo>
                    <a:pt x="0" y="1"/>
                  </a:moveTo>
                  <a:lnTo>
                    <a:pt x="1" y="1"/>
                  </a:lnTo>
                  <a:lnTo>
                    <a:pt x="2" y="1"/>
                  </a:lnTo>
                  <a:lnTo>
                    <a:pt x="3" y="1"/>
                  </a:lnTo>
                  <a:lnTo>
                    <a:pt x="10" y="1"/>
                  </a:lnTo>
                  <a:lnTo>
                    <a:pt x="10" y="0"/>
                  </a:lnTo>
                  <a:lnTo>
                    <a:pt x="6" y="0"/>
                  </a:lnTo>
                  <a:lnTo>
                    <a:pt x="5" y="0"/>
                  </a:lnTo>
                  <a:lnTo>
                    <a:pt x="3" y="0"/>
                  </a:lnTo>
                  <a:lnTo>
                    <a:pt x="2" y="0"/>
                  </a:lnTo>
                  <a:lnTo>
                    <a:pt x="1" y="0"/>
                  </a:lnTo>
                  <a:lnTo>
                    <a:pt x="0" y="0"/>
                  </a:lnTo>
                  <a:lnTo>
                    <a:pt x="0" y="1"/>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9" name="Google Shape;529;p38"/>
            <p:cNvSpPr/>
            <p:nvPr/>
          </p:nvSpPr>
          <p:spPr>
            <a:xfrm>
              <a:off x="5064" y="3663"/>
              <a:ext cx="26" cy="3"/>
            </a:xfrm>
            <a:custGeom>
              <a:rect b="b" l="l" r="r" t="t"/>
              <a:pathLst>
                <a:path extrusionOk="0" h="1" w="10">
                  <a:moveTo>
                    <a:pt x="0" y="0"/>
                  </a:moveTo>
                  <a:lnTo>
                    <a:pt x="1" y="0"/>
                  </a:lnTo>
                  <a:lnTo>
                    <a:pt x="2" y="0"/>
                  </a:lnTo>
                  <a:lnTo>
                    <a:pt x="3" y="0"/>
                  </a:lnTo>
                  <a:lnTo>
                    <a:pt x="10" y="0"/>
                  </a:lnTo>
                  <a:lnTo>
                    <a:pt x="10" y="1"/>
                  </a:lnTo>
                  <a:lnTo>
                    <a:pt x="6" y="1"/>
                  </a:lnTo>
                  <a:lnTo>
                    <a:pt x="5" y="1"/>
                  </a:lnTo>
                  <a:lnTo>
                    <a:pt x="1" y="1"/>
                  </a:lnTo>
                  <a:lnTo>
                    <a:pt x="0" y="1"/>
                  </a:lnTo>
                  <a:lnTo>
                    <a:pt x="0" y="0"/>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0" name="Google Shape;530;p38"/>
            <p:cNvSpPr/>
            <p:nvPr/>
          </p:nvSpPr>
          <p:spPr>
            <a:xfrm>
              <a:off x="5064" y="3666"/>
              <a:ext cx="26" cy="2"/>
            </a:xfrm>
            <a:custGeom>
              <a:rect b="b" l="l" r="r" t="t"/>
              <a:pathLst>
                <a:path extrusionOk="0" h="1" w="10">
                  <a:moveTo>
                    <a:pt x="0" y="1"/>
                  </a:moveTo>
                  <a:lnTo>
                    <a:pt x="1" y="1"/>
                  </a:lnTo>
                  <a:lnTo>
                    <a:pt x="2" y="1"/>
                  </a:lnTo>
                  <a:lnTo>
                    <a:pt x="3" y="1"/>
                  </a:lnTo>
                  <a:lnTo>
                    <a:pt x="10" y="1"/>
                  </a:lnTo>
                  <a:lnTo>
                    <a:pt x="10" y="0"/>
                  </a:lnTo>
                  <a:lnTo>
                    <a:pt x="6" y="0"/>
                  </a:lnTo>
                  <a:lnTo>
                    <a:pt x="5" y="0"/>
                  </a:lnTo>
                  <a:lnTo>
                    <a:pt x="1" y="0"/>
                  </a:lnTo>
                  <a:lnTo>
                    <a:pt x="0" y="0"/>
                  </a:lnTo>
                  <a:lnTo>
                    <a:pt x="0" y="1"/>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1" name="Google Shape;531;p38"/>
            <p:cNvSpPr/>
            <p:nvPr/>
          </p:nvSpPr>
          <p:spPr>
            <a:xfrm>
              <a:off x="5125" y="3661"/>
              <a:ext cx="25" cy="2"/>
            </a:xfrm>
            <a:custGeom>
              <a:rect b="b" l="l" r="r" t="t"/>
              <a:pathLst>
                <a:path extrusionOk="0" h="1" w="10">
                  <a:moveTo>
                    <a:pt x="0" y="0"/>
                  </a:moveTo>
                  <a:lnTo>
                    <a:pt x="1" y="0"/>
                  </a:lnTo>
                  <a:lnTo>
                    <a:pt x="5" y="0"/>
                  </a:lnTo>
                  <a:lnTo>
                    <a:pt x="6" y="0"/>
                  </a:lnTo>
                  <a:lnTo>
                    <a:pt x="10" y="0"/>
                  </a:lnTo>
                  <a:lnTo>
                    <a:pt x="10" y="1"/>
                  </a:lnTo>
                  <a:lnTo>
                    <a:pt x="6" y="1"/>
                  </a:lnTo>
                  <a:lnTo>
                    <a:pt x="5" y="1"/>
                  </a:lnTo>
                  <a:lnTo>
                    <a:pt x="1" y="1"/>
                  </a:lnTo>
                  <a:lnTo>
                    <a:pt x="0" y="1"/>
                  </a:lnTo>
                  <a:lnTo>
                    <a:pt x="0" y="0"/>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2" name="Google Shape;532;p38"/>
            <p:cNvSpPr/>
            <p:nvPr/>
          </p:nvSpPr>
          <p:spPr>
            <a:xfrm>
              <a:off x="5125" y="3663"/>
              <a:ext cx="25" cy="3"/>
            </a:xfrm>
            <a:custGeom>
              <a:rect b="b" l="l" r="r" t="t"/>
              <a:pathLst>
                <a:path extrusionOk="0" h="1" w="10">
                  <a:moveTo>
                    <a:pt x="0" y="1"/>
                  </a:moveTo>
                  <a:lnTo>
                    <a:pt x="1" y="1"/>
                  </a:lnTo>
                  <a:lnTo>
                    <a:pt x="5" y="1"/>
                  </a:lnTo>
                  <a:lnTo>
                    <a:pt x="6" y="1"/>
                  </a:lnTo>
                  <a:lnTo>
                    <a:pt x="10" y="1"/>
                  </a:lnTo>
                  <a:lnTo>
                    <a:pt x="10" y="0"/>
                  </a:lnTo>
                  <a:lnTo>
                    <a:pt x="6" y="0"/>
                  </a:lnTo>
                  <a:lnTo>
                    <a:pt x="5" y="0"/>
                  </a:lnTo>
                  <a:lnTo>
                    <a:pt x="1" y="0"/>
                  </a:lnTo>
                  <a:lnTo>
                    <a:pt x="0" y="0"/>
                  </a:lnTo>
                  <a:lnTo>
                    <a:pt x="0" y="1"/>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3" name="Google Shape;533;p38"/>
            <p:cNvSpPr/>
            <p:nvPr/>
          </p:nvSpPr>
          <p:spPr>
            <a:xfrm>
              <a:off x="5183" y="3657"/>
              <a:ext cx="26" cy="3"/>
            </a:xfrm>
            <a:custGeom>
              <a:rect b="b" l="l" r="r" t="t"/>
              <a:pathLst>
                <a:path extrusionOk="0" h="1" w="10">
                  <a:moveTo>
                    <a:pt x="0" y="1"/>
                  </a:moveTo>
                  <a:lnTo>
                    <a:pt x="2" y="0"/>
                  </a:lnTo>
                  <a:lnTo>
                    <a:pt x="3" y="0"/>
                  </a:lnTo>
                  <a:lnTo>
                    <a:pt x="4" y="0"/>
                  </a:lnTo>
                  <a:lnTo>
                    <a:pt x="10" y="0"/>
                  </a:lnTo>
                  <a:lnTo>
                    <a:pt x="10" y="1"/>
                  </a:lnTo>
                  <a:lnTo>
                    <a:pt x="2" y="1"/>
                  </a:lnTo>
                  <a:lnTo>
                    <a:pt x="0" y="1"/>
                  </a:lnTo>
                  <a:close/>
                </a:path>
              </a:pathLst>
            </a:custGeom>
            <a:solidFill>
              <a:srgbClr val="93BDD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4" name="Google Shape;534;p38"/>
            <p:cNvSpPr/>
            <p:nvPr/>
          </p:nvSpPr>
          <p:spPr>
            <a:xfrm>
              <a:off x="5183" y="3661"/>
              <a:ext cx="26" cy="5"/>
            </a:xfrm>
            <a:custGeom>
              <a:rect b="b" l="l" r="r" t="t"/>
              <a:pathLst>
                <a:path extrusionOk="0" h="2" w="10">
                  <a:moveTo>
                    <a:pt x="0" y="2"/>
                  </a:moveTo>
                  <a:lnTo>
                    <a:pt x="2" y="1"/>
                  </a:lnTo>
                  <a:lnTo>
                    <a:pt x="3" y="1"/>
                  </a:lnTo>
                  <a:lnTo>
                    <a:pt x="4" y="1"/>
                  </a:lnTo>
                  <a:lnTo>
                    <a:pt x="5" y="1"/>
                  </a:lnTo>
                  <a:lnTo>
                    <a:pt x="7" y="1"/>
                  </a:lnTo>
                  <a:lnTo>
                    <a:pt x="10" y="1"/>
                  </a:lnTo>
                  <a:lnTo>
                    <a:pt x="10" y="0"/>
                  </a:lnTo>
                  <a:lnTo>
                    <a:pt x="2" y="0"/>
                  </a:lnTo>
                  <a:lnTo>
                    <a:pt x="0" y="0"/>
                  </a:lnTo>
                  <a:lnTo>
                    <a:pt x="0" y="2"/>
                  </a:lnTo>
                  <a:close/>
                </a:path>
              </a:pathLst>
            </a:custGeom>
            <a:solidFill>
              <a:srgbClr val="6B91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5" name="Google Shape;535;p38"/>
            <p:cNvSpPr/>
            <p:nvPr/>
          </p:nvSpPr>
          <p:spPr>
            <a:xfrm>
              <a:off x="4392" y="2872"/>
              <a:ext cx="12" cy="868"/>
            </a:xfrm>
            <a:custGeom>
              <a:rect b="b" l="l" r="r" t="t"/>
              <a:pathLst>
                <a:path extrusionOk="0" h="328" w="5">
                  <a:moveTo>
                    <a:pt x="5" y="0"/>
                  </a:moveTo>
                  <a:lnTo>
                    <a:pt x="4" y="1"/>
                  </a:lnTo>
                  <a:lnTo>
                    <a:pt x="3" y="2"/>
                  </a:lnTo>
                  <a:lnTo>
                    <a:pt x="1" y="3"/>
                  </a:lnTo>
                  <a:lnTo>
                    <a:pt x="0" y="4"/>
                  </a:lnTo>
                  <a:lnTo>
                    <a:pt x="0" y="326"/>
                  </a:lnTo>
                  <a:lnTo>
                    <a:pt x="1" y="327"/>
                  </a:lnTo>
                  <a:lnTo>
                    <a:pt x="3" y="327"/>
                  </a:lnTo>
                  <a:lnTo>
                    <a:pt x="4" y="328"/>
                  </a:lnTo>
                  <a:lnTo>
                    <a:pt x="5" y="328"/>
                  </a:lnTo>
                  <a:lnTo>
                    <a:pt x="5" y="0"/>
                  </a:lnTo>
                  <a:close/>
                </a:path>
              </a:pathLst>
            </a:custGeom>
            <a:solidFill>
              <a:srgbClr val="4D7091">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6" name="Google Shape;536;p38"/>
            <p:cNvSpPr/>
            <p:nvPr/>
          </p:nvSpPr>
          <p:spPr>
            <a:xfrm>
              <a:off x="4392" y="2882"/>
              <a:ext cx="12" cy="847"/>
            </a:xfrm>
            <a:custGeom>
              <a:rect b="b" l="l" r="r" t="t"/>
              <a:pathLst>
                <a:path extrusionOk="0" h="320" w="5">
                  <a:moveTo>
                    <a:pt x="5" y="0"/>
                  </a:moveTo>
                  <a:lnTo>
                    <a:pt x="4" y="1"/>
                  </a:lnTo>
                  <a:lnTo>
                    <a:pt x="3" y="2"/>
                  </a:lnTo>
                  <a:lnTo>
                    <a:pt x="1" y="3"/>
                  </a:lnTo>
                  <a:lnTo>
                    <a:pt x="0" y="4"/>
                  </a:lnTo>
                  <a:lnTo>
                    <a:pt x="0" y="318"/>
                  </a:lnTo>
                  <a:lnTo>
                    <a:pt x="1" y="319"/>
                  </a:lnTo>
                  <a:lnTo>
                    <a:pt x="3" y="319"/>
                  </a:lnTo>
                  <a:lnTo>
                    <a:pt x="4" y="320"/>
                  </a:lnTo>
                  <a:lnTo>
                    <a:pt x="5" y="320"/>
                  </a:lnTo>
                  <a:lnTo>
                    <a:pt x="5" y="0"/>
                  </a:lnTo>
                  <a:close/>
                </a:path>
              </a:pathLst>
            </a:custGeom>
            <a:solidFill>
              <a:srgbClr val="6891B1">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7" name="Google Shape;537;p38"/>
            <p:cNvSpPr/>
            <p:nvPr/>
          </p:nvSpPr>
          <p:spPr>
            <a:xfrm>
              <a:off x="4380" y="2882"/>
              <a:ext cx="12" cy="852"/>
            </a:xfrm>
            <a:custGeom>
              <a:rect b="b" l="l" r="r" t="t"/>
              <a:pathLst>
                <a:path extrusionOk="0" h="322" w="5">
                  <a:moveTo>
                    <a:pt x="0" y="18"/>
                  </a:moveTo>
                  <a:lnTo>
                    <a:pt x="0" y="17"/>
                  </a:lnTo>
                  <a:lnTo>
                    <a:pt x="0" y="16"/>
                  </a:lnTo>
                  <a:lnTo>
                    <a:pt x="1" y="14"/>
                  </a:lnTo>
                  <a:lnTo>
                    <a:pt x="1" y="13"/>
                  </a:lnTo>
                  <a:lnTo>
                    <a:pt x="1" y="12"/>
                  </a:lnTo>
                  <a:lnTo>
                    <a:pt x="2" y="11"/>
                  </a:lnTo>
                  <a:lnTo>
                    <a:pt x="2" y="10"/>
                  </a:lnTo>
                  <a:lnTo>
                    <a:pt x="2" y="9"/>
                  </a:lnTo>
                  <a:lnTo>
                    <a:pt x="3" y="8"/>
                  </a:lnTo>
                  <a:lnTo>
                    <a:pt x="3" y="7"/>
                  </a:lnTo>
                  <a:lnTo>
                    <a:pt x="3" y="6"/>
                  </a:lnTo>
                  <a:lnTo>
                    <a:pt x="4" y="5"/>
                  </a:lnTo>
                  <a:lnTo>
                    <a:pt x="4" y="4"/>
                  </a:lnTo>
                  <a:lnTo>
                    <a:pt x="4" y="2"/>
                  </a:lnTo>
                  <a:lnTo>
                    <a:pt x="5" y="1"/>
                  </a:lnTo>
                  <a:lnTo>
                    <a:pt x="5" y="0"/>
                  </a:lnTo>
                  <a:lnTo>
                    <a:pt x="5" y="322"/>
                  </a:lnTo>
                  <a:lnTo>
                    <a:pt x="4" y="321"/>
                  </a:lnTo>
                  <a:lnTo>
                    <a:pt x="2" y="319"/>
                  </a:lnTo>
                  <a:lnTo>
                    <a:pt x="1" y="317"/>
                  </a:lnTo>
                  <a:lnTo>
                    <a:pt x="0" y="316"/>
                  </a:lnTo>
                  <a:lnTo>
                    <a:pt x="0" y="18"/>
                  </a:lnTo>
                  <a:close/>
                </a:path>
              </a:pathLst>
            </a:custGeom>
            <a:solidFill>
              <a:srgbClr val="547B9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8" name="Google Shape;538;p38"/>
            <p:cNvSpPr/>
            <p:nvPr/>
          </p:nvSpPr>
          <p:spPr>
            <a:xfrm>
              <a:off x="4380" y="2896"/>
              <a:ext cx="12" cy="828"/>
            </a:xfrm>
            <a:custGeom>
              <a:rect b="b" l="l" r="r" t="t"/>
              <a:pathLst>
                <a:path extrusionOk="0" h="313" w="5">
                  <a:moveTo>
                    <a:pt x="0" y="16"/>
                  </a:moveTo>
                  <a:lnTo>
                    <a:pt x="0" y="15"/>
                  </a:lnTo>
                  <a:lnTo>
                    <a:pt x="0" y="14"/>
                  </a:lnTo>
                  <a:lnTo>
                    <a:pt x="1" y="13"/>
                  </a:lnTo>
                  <a:lnTo>
                    <a:pt x="1" y="12"/>
                  </a:lnTo>
                  <a:lnTo>
                    <a:pt x="1" y="11"/>
                  </a:lnTo>
                  <a:lnTo>
                    <a:pt x="2" y="10"/>
                  </a:lnTo>
                  <a:lnTo>
                    <a:pt x="2" y="9"/>
                  </a:lnTo>
                  <a:lnTo>
                    <a:pt x="2" y="8"/>
                  </a:lnTo>
                  <a:lnTo>
                    <a:pt x="2" y="7"/>
                  </a:lnTo>
                  <a:lnTo>
                    <a:pt x="3" y="6"/>
                  </a:lnTo>
                  <a:lnTo>
                    <a:pt x="3" y="5"/>
                  </a:lnTo>
                  <a:lnTo>
                    <a:pt x="4" y="4"/>
                  </a:lnTo>
                  <a:lnTo>
                    <a:pt x="4" y="2"/>
                  </a:lnTo>
                  <a:lnTo>
                    <a:pt x="5" y="1"/>
                  </a:lnTo>
                  <a:lnTo>
                    <a:pt x="5" y="0"/>
                  </a:lnTo>
                  <a:lnTo>
                    <a:pt x="5" y="313"/>
                  </a:lnTo>
                  <a:lnTo>
                    <a:pt x="4" y="312"/>
                  </a:lnTo>
                  <a:lnTo>
                    <a:pt x="2" y="310"/>
                  </a:lnTo>
                  <a:lnTo>
                    <a:pt x="1" y="309"/>
                  </a:lnTo>
                  <a:lnTo>
                    <a:pt x="0" y="307"/>
                  </a:lnTo>
                  <a:lnTo>
                    <a:pt x="0" y="16"/>
                  </a:lnTo>
                  <a:close/>
                </a:path>
              </a:pathLst>
            </a:custGeom>
            <a:solidFill>
              <a:srgbClr val="517595">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39" name="Google Shape;539;p38"/>
            <p:cNvSpPr/>
            <p:nvPr/>
          </p:nvSpPr>
          <p:spPr>
            <a:xfrm>
              <a:off x="4228" y="2927"/>
              <a:ext cx="152" cy="791"/>
            </a:xfrm>
            <a:custGeom>
              <a:rect b="b" l="l" r="r" t="t"/>
              <a:pathLst>
                <a:path extrusionOk="0" h="299" w="60">
                  <a:moveTo>
                    <a:pt x="60" y="0"/>
                  </a:moveTo>
                  <a:lnTo>
                    <a:pt x="58" y="12"/>
                  </a:lnTo>
                  <a:lnTo>
                    <a:pt x="56" y="24"/>
                  </a:lnTo>
                  <a:lnTo>
                    <a:pt x="54" y="35"/>
                  </a:lnTo>
                  <a:lnTo>
                    <a:pt x="52" y="46"/>
                  </a:lnTo>
                  <a:lnTo>
                    <a:pt x="49" y="56"/>
                  </a:lnTo>
                  <a:lnTo>
                    <a:pt x="47" y="66"/>
                  </a:lnTo>
                  <a:lnTo>
                    <a:pt x="45" y="75"/>
                  </a:lnTo>
                  <a:lnTo>
                    <a:pt x="43" y="84"/>
                  </a:lnTo>
                  <a:lnTo>
                    <a:pt x="41" y="92"/>
                  </a:lnTo>
                  <a:lnTo>
                    <a:pt x="39" y="100"/>
                  </a:lnTo>
                  <a:lnTo>
                    <a:pt x="37" y="108"/>
                  </a:lnTo>
                  <a:lnTo>
                    <a:pt x="35" y="115"/>
                  </a:lnTo>
                  <a:lnTo>
                    <a:pt x="33" y="122"/>
                  </a:lnTo>
                  <a:lnTo>
                    <a:pt x="31" y="128"/>
                  </a:lnTo>
                  <a:lnTo>
                    <a:pt x="28" y="134"/>
                  </a:lnTo>
                  <a:lnTo>
                    <a:pt x="27" y="140"/>
                  </a:lnTo>
                  <a:lnTo>
                    <a:pt x="25" y="144"/>
                  </a:lnTo>
                  <a:lnTo>
                    <a:pt x="23" y="149"/>
                  </a:lnTo>
                  <a:lnTo>
                    <a:pt x="21" y="153"/>
                  </a:lnTo>
                  <a:lnTo>
                    <a:pt x="19" y="156"/>
                  </a:lnTo>
                  <a:lnTo>
                    <a:pt x="17" y="160"/>
                  </a:lnTo>
                  <a:lnTo>
                    <a:pt x="16" y="163"/>
                  </a:lnTo>
                  <a:lnTo>
                    <a:pt x="14" y="166"/>
                  </a:lnTo>
                  <a:lnTo>
                    <a:pt x="12" y="168"/>
                  </a:lnTo>
                  <a:lnTo>
                    <a:pt x="11" y="170"/>
                  </a:lnTo>
                  <a:lnTo>
                    <a:pt x="9" y="172"/>
                  </a:lnTo>
                  <a:lnTo>
                    <a:pt x="7" y="174"/>
                  </a:lnTo>
                  <a:lnTo>
                    <a:pt x="6" y="175"/>
                  </a:lnTo>
                  <a:lnTo>
                    <a:pt x="4" y="176"/>
                  </a:lnTo>
                  <a:lnTo>
                    <a:pt x="3" y="177"/>
                  </a:lnTo>
                  <a:lnTo>
                    <a:pt x="1" y="178"/>
                  </a:lnTo>
                  <a:lnTo>
                    <a:pt x="0" y="179"/>
                  </a:lnTo>
                  <a:lnTo>
                    <a:pt x="0" y="276"/>
                  </a:lnTo>
                  <a:lnTo>
                    <a:pt x="1" y="277"/>
                  </a:lnTo>
                  <a:lnTo>
                    <a:pt x="3" y="277"/>
                  </a:lnTo>
                  <a:lnTo>
                    <a:pt x="4" y="278"/>
                  </a:lnTo>
                  <a:lnTo>
                    <a:pt x="6" y="278"/>
                  </a:lnTo>
                  <a:lnTo>
                    <a:pt x="7" y="279"/>
                  </a:lnTo>
                  <a:lnTo>
                    <a:pt x="9" y="280"/>
                  </a:lnTo>
                  <a:lnTo>
                    <a:pt x="11" y="280"/>
                  </a:lnTo>
                  <a:lnTo>
                    <a:pt x="12" y="281"/>
                  </a:lnTo>
                  <a:lnTo>
                    <a:pt x="14" y="281"/>
                  </a:lnTo>
                  <a:lnTo>
                    <a:pt x="15" y="282"/>
                  </a:lnTo>
                  <a:lnTo>
                    <a:pt x="17" y="283"/>
                  </a:lnTo>
                  <a:lnTo>
                    <a:pt x="19" y="283"/>
                  </a:lnTo>
                  <a:lnTo>
                    <a:pt x="20" y="284"/>
                  </a:lnTo>
                  <a:lnTo>
                    <a:pt x="22" y="284"/>
                  </a:lnTo>
                  <a:lnTo>
                    <a:pt x="24" y="285"/>
                  </a:lnTo>
                  <a:lnTo>
                    <a:pt x="26" y="286"/>
                  </a:lnTo>
                  <a:lnTo>
                    <a:pt x="28" y="286"/>
                  </a:lnTo>
                  <a:lnTo>
                    <a:pt x="29" y="287"/>
                  </a:lnTo>
                  <a:lnTo>
                    <a:pt x="32" y="288"/>
                  </a:lnTo>
                  <a:lnTo>
                    <a:pt x="34" y="289"/>
                  </a:lnTo>
                  <a:lnTo>
                    <a:pt x="35" y="289"/>
                  </a:lnTo>
                  <a:lnTo>
                    <a:pt x="38" y="290"/>
                  </a:lnTo>
                  <a:lnTo>
                    <a:pt x="40" y="291"/>
                  </a:lnTo>
                  <a:lnTo>
                    <a:pt x="42" y="292"/>
                  </a:lnTo>
                  <a:lnTo>
                    <a:pt x="44" y="293"/>
                  </a:lnTo>
                  <a:lnTo>
                    <a:pt x="46" y="294"/>
                  </a:lnTo>
                  <a:lnTo>
                    <a:pt x="48" y="294"/>
                  </a:lnTo>
                  <a:lnTo>
                    <a:pt x="51" y="295"/>
                  </a:lnTo>
                  <a:lnTo>
                    <a:pt x="53" y="296"/>
                  </a:lnTo>
                  <a:lnTo>
                    <a:pt x="55" y="297"/>
                  </a:lnTo>
                  <a:lnTo>
                    <a:pt x="57" y="298"/>
                  </a:lnTo>
                  <a:lnTo>
                    <a:pt x="60" y="299"/>
                  </a:lnTo>
                  <a:lnTo>
                    <a:pt x="60" y="0"/>
                  </a:lnTo>
                  <a:close/>
                </a:path>
              </a:pathLst>
            </a:custGeom>
            <a:solidFill>
              <a:srgbClr val="49688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0" name="Google Shape;540;p38"/>
            <p:cNvSpPr/>
            <p:nvPr/>
          </p:nvSpPr>
          <p:spPr>
            <a:xfrm>
              <a:off x="4372" y="2938"/>
              <a:ext cx="8" cy="773"/>
            </a:xfrm>
            <a:custGeom>
              <a:rect b="b" l="l" r="r" t="t"/>
              <a:pathLst>
                <a:path extrusionOk="0" h="292" w="3">
                  <a:moveTo>
                    <a:pt x="0" y="291"/>
                  </a:moveTo>
                  <a:lnTo>
                    <a:pt x="0" y="17"/>
                  </a:lnTo>
                  <a:lnTo>
                    <a:pt x="0" y="16"/>
                  </a:lnTo>
                  <a:lnTo>
                    <a:pt x="0" y="15"/>
                  </a:lnTo>
                  <a:lnTo>
                    <a:pt x="0" y="13"/>
                  </a:lnTo>
                  <a:lnTo>
                    <a:pt x="0" y="12"/>
                  </a:lnTo>
                  <a:lnTo>
                    <a:pt x="1" y="11"/>
                  </a:lnTo>
                  <a:lnTo>
                    <a:pt x="1" y="10"/>
                  </a:lnTo>
                  <a:lnTo>
                    <a:pt x="1" y="9"/>
                  </a:lnTo>
                  <a:lnTo>
                    <a:pt x="1" y="8"/>
                  </a:lnTo>
                  <a:lnTo>
                    <a:pt x="2" y="6"/>
                  </a:lnTo>
                  <a:lnTo>
                    <a:pt x="2" y="5"/>
                  </a:lnTo>
                  <a:lnTo>
                    <a:pt x="2" y="4"/>
                  </a:lnTo>
                  <a:lnTo>
                    <a:pt x="2" y="3"/>
                  </a:lnTo>
                  <a:lnTo>
                    <a:pt x="3" y="2"/>
                  </a:lnTo>
                  <a:lnTo>
                    <a:pt x="3" y="1"/>
                  </a:lnTo>
                  <a:lnTo>
                    <a:pt x="3" y="0"/>
                  </a:lnTo>
                  <a:lnTo>
                    <a:pt x="3" y="292"/>
                  </a:lnTo>
                  <a:lnTo>
                    <a:pt x="1" y="291"/>
                  </a:lnTo>
                  <a:lnTo>
                    <a:pt x="0" y="291"/>
                  </a:lnTo>
                  <a:close/>
                </a:path>
              </a:pathLst>
            </a:custGeom>
            <a:solidFill>
              <a:srgbClr val="38557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1" name="Google Shape;541;p38"/>
            <p:cNvSpPr/>
            <p:nvPr/>
          </p:nvSpPr>
          <p:spPr>
            <a:xfrm>
              <a:off x="4364" y="2980"/>
              <a:ext cx="7" cy="728"/>
            </a:xfrm>
            <a:custGeom>
              <a:rect b="b" l="l" r="r" t="t"/>
              <a:pathLst>
                <a:path extrusionOk="0" h="275" w="3">
                  <a:moveTo>
                    <a:pt x="3" y="0"/>
                  </a:moveTo>
                  <a:lnTo>
                    <a:pt x="3" y="275"/>
                  </a:lnTo>
                  <a:lnTo>
                    <a:pt x="1" y="274"/>
                  </a:lnTo>
                  <a:lnTo>
                    <a:pt x="0" y="274"/>
                  </a:lnTo>
                  <a:lnTo>
                    <a:pt x="0" y="17"/>
                  </a:lnTo>
                  <a:lnTo>
                    <a:pt x="0" y="16"/>
                  </a:lnTo>
                  <a:lnTo>
                    <a:pt x="0" y="15"/>
                  </a:lnTo>
                  <a:lnTo>
                    <a:pt x="0" y="14"/>
                  </a:lnTo>
                  <a:lnTo>
                    <a:pt x="0" y="13"/>
                  </a:lnTo>
                  <a:lnTo>
                    <a:pt x="1" y="12"/>
                  </a:lnTo>
                  <a:lnTo>
                    <a:pt x="1" y="10"/>
                  </a:lnTo>
                  <a:lnTo>
                    <a:pt x="1" y="9"/>
                  </a:lnTo>
                  <a:lnTo>
                    <a:pt x="1" y="8"/>
                  </a:lnTo>
                  <a:lnTo>
                    <a:pt x="2" y="7"/>
                  </a:lnTo>
                  <a:lnTo>
                    <a:pt x="2" y="6"/>
                  </a:lnTo>
                  <a:lnTo>
                    <a:pt x="2" y="5"/>
                  </a:lnTo>
                  <a:lnTo>
                    <a:pt x="2" y="3"/>
                  </a:lnTo>
                  <a:lnTo>
                    <a:pt x="3" y="2"/>
                  </a:lnTo>
                  <a:lnTo>
                    <a:pt x="3" y="1"/>
                  </a:lnTo>
                  <a:lnTo>
                    <a:pt x="3" y="0"/>
                  </a:lnTo>
                  <a:close/>
                </a:path>
              </a:pathLst>
            </a:custGeom>
            <a:solidFill>
              <a:srgbClr val="395C7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2" name="Google Shape;542;p38"/>
            <p:cNvSpPr/>
            <p:nvPr/>
          </p:nvSpPr>
          <p:spPr>
            <a:xfrm>
              <a:off x="4354" y="3025"/>
              <a:ext cx="10" cy="680"/>
            </a:xfrm>
            <a:custGeom>
              <a:rect b="b" l="l" r="r" t="t"/>
              <a:pathLst>
                <a:path extrusionOk="0" h="257" w="4">
                  <a:moveTo>
                    <a:pt x="4" y="0"/>
                  </a:moveTo>
                  <a:lnTo>
                    <a:pt x="4" y="257"/>
                  </a:lnTo>
                  <a:lnTo>
                    <a:pt x="2" y="256"/>
                  </a:lnTo>
                  <a:lnTo>
                    <a:pt x="0" y="255"/>
                  </a:lnTo>
                  <a:lnTo>
                    <a:pt x="0" y="16"/>
                  </a:lnTo>
                  <a:lnTo>
                    <a:pt x="1" y="15"/>
                  </a:lnTo>
                  <a:lnTo>
                    <a:pt x="1" y="14"/>
                  </a:lnTo>
                  <a:lnTo>
                    <a:pt x="1" y="13"/>
                  </a:lnTo>
                  <a:lnTo>
                    <a:pt x="1" y="12"/>
                  </a:lnTo>
                  <a:lnTo>
                    <a:pt x="2" y="11"/>
                  </a:lnTo>
                  <a:lnTo>
                    <a:pt x="2" y="10"/>
                  </a:lnTo>
                  <a:lnTo>
                    <a:pt x="2" y="9"/>
                  </a:lnTo>
                  <a:lnTo>
                    <a:pt x="2" y="7"/>
                  </a:lnTo>
                  <a:lnTo>
                    <a:pt x="2" y="6"/>
                  </a:lnTo>
                  <a:lnTo>
                    <a:pt x="3" y="5"/>
                  </a:lnTo>
                  <a:lnTo>
                    <a:pt x="3" y="4"/>
                  </a:lnTo>
                  <a:lnTo>
                    <a:pt x="3" y="3"/>
                  </a:lnTo>
                  <a:lnTo>
                    <a:pt x="3" y="2"/>
                  </a:lnTo>
                  <a:lnTo>
                    <a:pt x="4" y="1"/>
                  </a:lnTo>
                  <a:lnTo>
                    <a:pt x="4" y="0"/>
                  </a:lnTo>
                  <a:close/>
                </a:path>
              </a:pathLst>
            </a:custGeom>
            <a:solidFill>
              <a:srgbClr val="3D5C7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3" name="Google Shape;543;p38"/>
            <p:cNvSpPr/>
            <p:nvPr/>
          </p:nvSpPr>
          <p:spPr>
            <a:xfrm>
              <a:off x="4347" y="3065"/>
              <a:ext cx="10" cy="638"/>
            </a:xfrm>
            <a:custGeom>
              <a:rect b="b" l="l" r="r" t="t"/>
              <a:pathLst>
                <a:path extrusionOk="0" h="241" w="4">
                  <a:moveTo>
                    <a:pt x="4" y="0"/>
                  </a:moveTo>
                  <a:lnTo>
                    <a:pt x="4" y="241"/>
                  </a:lnTo>
                  <a:lnTo>
                    <a:pt x="2" y="240"/>
                  </a:lnTo>
                  <a:lnTo>
                    <a:pt x="0" y="239"/>
                  </a:lnTo>
                  <a:lnTo>
                    <a:pt x="0" y="15"/>
                  </a:lnTo>
                  <a:lnTo>
                    <a:pt x="1" y="14"/>
                  </a:lnTo>
                  <a:lnTo>
                    <a:pt x="1" y="13"/>
                  </a:lnTo>
                  <a:lnTo>
                    <a:pt x="1" y="12"/>
                  </a:lnTo>
                  <a:lnTo>
                    <a:pt x="1" y="11"/>
                  </a:lnTo>
                  <a:lnTo>
                    <a:pt x="1" y="10"/>
                  </a:lnTo>
                  <a:lnTo>
                    <a:pt x="2" y="9"/>
                  </a:lnTo>
                  <a:lnTo>
                    <a:pt x="2" y="8"/>
                  </a:lnTo>
                  <a:lnTo>
                    <a:pt x="2" y="7"/>
                  </a:lnTo>
                  <a:lnTo>
                    <a:pt x="2" y="6"/>
                  </a:lnTo>
                  <a:lnTo>
                    <a:pt x="2" y="5"/>
                  </a:lnTo>
                  <a:lnTo>
                    <a:pt x="3" y="4"/>
                  </a:lnTo>
                  <a:lnTo>
                    <a:pt x="3" y="3"/>
                  </a:lnTo>
                  <a:lnTo>
                    <a:pt x="3" y="2"/>
                  </a:lnTo>
                  <a:lnTo>
                    <a:pt x="3" y="1"/>
                  </a:lnTo>
                  <a:lnTo>
                    <a:pt x="4" y="0"/>
                  </a:lnTo>
                  <a:close/>
                </a:path>
              </a:pathLst>
            </a:custGeom>
            <a:solidFill>
              <a:srgbClr val="416082">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4" name="Google Shape;544;p38"/>
            <p:cNvSpPr/>
            <p:nvPr/>
          </p:nvSpPr>
          <p:spPr>
            <a:xfrm>
              <a:off x="4339" y="3105"/>
              <a:ext cx="10" cy="593"/>
            </a:xfrm>
            <a:custGeom>
              <a:rect b="b" l="l" r="r" t="t"/>
              <a:pathLst>
                <a:path extrusionOk="0" h="224" w="4">
                  <a:moveTo>
                    <a:pt x="4" y="0"/>
                  </a:moveTo>
                  <a:lnTo>
                    <a:pt x="4" y="224"/>
                  </a:lnTo>
                  <a:lnTo>
                    <a:pt x="2" y="224"/>
                  </a:lnTo>
                  <a:lnTo>
                    <a:pt x="0" y="223"/>
                  </a:lnTo>
                  <a:lnTo>
                    <a:pt x="0" y="14"/>
                  </a:lnTo>
                  <a:lnTo>
                    <a:pt x="1" y="12"/>
                  </a:lnTo>
                  <a:lnTo>
                    <a:pt x="1" y="10"/>
                  </a:lnTo>
                  <a:lnTo>
                    <a:pt x="1" y="9"/>
                  </a:lnTo>
                  <a:lnTo>
                    <a:pt x="2" y="7"/>
                  </a:lnTo>
                  <a:lnTo>
                    <a:pt x="2" y="6"/>
                  </a:lnTo>
                  <a:lnTo>
                    <a:pt x="2" y="5"/>
                  </a:lnTo>
                  <a:lnTo>
                    <a:pt x="2" y="4"/>
                  </a:lnTo>
                  <a:lnTo>
                    <a:pt x="3" y="3"/>
                  </a:lnTo>
                  <a:lnTo>
                    <a:pt x="3" y="1"/>
                  </a:lnTo>
                  <a:lnTo>
                    <a:pt x="4" y="0"/>
                  </a:lnTo>
                  <a:close/>
                </a:path>
              </a:pathLst>
            </a:custGeom>
            <a:solidFill>
              <a:srgbClr val="44658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5" name="Google Shape;545;p38"/>
            <p:cNvSpPr/>
            <p:nvPr/>
          </p:nvSpPr>
          <p:spPr>
            <a:xfrm>
              <a:off x="4332" y="3139"/>
              <a:ext cx="10" cy="555"/>
            </a:xfrm>
            <a:custGeom>
              <a:rect b="b" l="l" r="r" t="t"/>
              <a:pathLst>
                <a:path extrusionOk="0" h="210" w="4">
                  <a:moveTo>
                    <a:pt x="4" y="0"/>
                  </a:moveTo>
                  <a:lnTo>
                    <a:pt x="4" y="210"/>
                  </a:lnTo>
                  <a:lnTo>
                    <a:pt x="2" y="209"/>
                  </a:lnTo>
                  <a:lnTo>
                    <a:pt x="0" y="209"/>
                  </a:lnTo>
                  <a:lnTo>
                    <a:pt x="0" y="13"/>
                  </a:lnTo>
                  <a:lnTo>
                    <a:pt x="1" y="11"/>
                  </a:lnTo>
                  <a:lnTo>
                    <a:pt x="1" y="10"/>
                  </a:lnTo>
                  <a:lnTo>
                    <a:pt x="1" y="8"/>
                  </a:lnTo>
                  <a:lnTo>
                    <a:pt x="2" y="7"/>
                  </a:lnTo>
                  <a:lnTo>
                    <a:pt x="2" y="5"/>
                  </a:lnTo>
                  <a:lnTo>
                    <a:pt x="3" y="3"/>
                  </a:lnTo>
                  <a:lnTo>
                    <a:pt x="3" y="1"/>
                  </a:lnTo>
                  <a:lnTo>
                    <a:pt x="4" y="0"/>
                  </a:lnTo>
                  <a:close/>
                </a:path>
              </a:pathLst>
            </a:custGeom>
            <a:solidFill>
              <a:srgbClr val="49688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6" name="Google Shape;546;p38"/>
            <p:cNvSpPr/>
            <p:nvPr/>
          </p:nvSpPr>
          <p:spPr>
            <a:xfrm>
              <a:off x="4324" y="3170"/>
              <a:ext cx="10" cy="522"/>
            </a:xfrm>
            <a:custGeom>
              <a:rect b="b" l="l" r="r" t="t"/>
              <a:pathLst>
                <a:path extrusionOk="0" h="197" w="4">
                  <a:moveTo>
                    <a:pt x="4" y="0"/>
                  </a:moveTo>
                  <a:lnTo>
                    <a:pt x="4" y="197"/>
                  </a:lnTo>
                  <a:lnTo>
                    <a:pt x="2" y="196"/>
                  </a:lnTo>
                  <a:lnTo>
                    <a:pt x="0" y="196"/>
                  </a:lnTo>
                  <a:lnTo>
                    <a:pt x="0" y="12"/>
                  </a:lnTo>
                  <a:lnTo>
                    <a:pt x="1" y="11"/>
                  </a:lnTo>
                  <a:lnTo>
                    <a:pt x="1" y="9"/>
                  </a:lnTo>
                  <a:lnTo>
                    <a:pt x="1" y="7"/>
                  </a:lnTo>
                  <a:lnTo>
                    <a:pt x="2" y="6"/>
                  </a:lnTo>
                  <a:lnTo>
                    <a:pt x="2" y="4"/>
                  </a:lnTo>
                  <a:lnTo>
                    <a:pt x="3" y="3"/>
                  </a:lnTo>
                  <a:lnTo>
                    <a:pt x="3" y="2"/>
                  </a:lnTo>
                  <a:lnTo>
                    <a:pt x="4" y="0"/>
                  </a:lnTo>
                  <a:close/>
                </a:path>
              </a:pathLst>
            </a:custGeom>
            <a:solidFill>
              <a:srgbClr val="496C8D">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7" name="Google Shape;547;p38"/>
            <p:cNvSpPr/>
            <p:nvPr/>
          </p:nvSpPr>
          <p:spPr>
            <a:xfrm>
              <a:off x="4316" y="3200"/>
              <a:ext cx="10" cy="490"/>
            </a:xfrm>
            <a:custGeom>
              <a:rect b="b" l="l" r="r" t="t"/>
              <a:pathLst>
                <a:path extrusionOk="0" h="185" w="4">
                  <a:moveTo>
                    <a:pt x="4" y="0"/>
                  </a:moveTo>
                  <a:lnTo>
                    <a:pt x="4" y="185"/>
                  </a:lnTo>
                  <a:lnTo>
                    <a:pt x="2" y="184"/>
                  </a:lnTo>
                  <a:lnTo>
                    <a:pt x="0" y="184"/>
                  </a:lnTo>
                  <a:lnTo>
                    <a:pt x="0" y="11"/>
                  </a:lnTo>
                  <a:lnTo>
                    <a:pt x="1" y="10"/>
                  </a:lnTo>
                  <a:lnTo>
                    <a:pt x="1" y="8"/>
                  </a:lnTo>
                  <a:lnTo>
                    <a:pt x="1" y="7"/>
                  </a:lnTo>
                  <a:lnTo>
                    <a:pt x="2" y="6"/>
                  </a:lnTo>
                  <a:lnTo>
                    <a:pt x="2" y="4"/>
                  </a:lnTo>
                  <a:lnTo>
                    <a:pt x="3" y="3"/>
                  </a:lnTo>
                  <a:lnTo>
                    <a:pt x="3" y="1"/>
                  </a:lnTo>
                  <a:lnTo>
                    <a:pt x="4" y="0"/>
                  </a:lnTo>
                  <a:close/>
                </a:path>
              </a:pathLst>
            </a:custGeom>
            <a:solidFill>
              <a:srgbClr val="4D7091">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8" name="Google Shape;548;p38"/>
            <p:cNvSpPr/>
            <p:nvPr/>
          </p:nvSpPr>
          <p:spPr>
            <a:xfrm>
              <a:off x="4312" y="3227"/>
              <a:ext cx="7" cy="460"/>
            </a:xfrm>
            <a:custGeom>
              <a:rect b="b" l="l" r="r" t="t"/>
              <a:pathLst>
                <a:path extrusionOk="0" h="174" w="3">
                  <a:moveTo>
                    <a:pt x="3" y="0"/>
                  </a:moveTo>
                  <a:lnTo>
                    <a:pt x="3" y="174"/>
                  </a:lnTo>
                  <a:lnTo>
                    <a:pt x="1" y="173"/>
                  </a:lnTo>
                  <a:lnTo>
                    <a:pt x="0" y="173"/>
                  </a:lnTo>
                  <a:lnTo>
                    <a:pt x="0" y="10"/>
                  </a:lnTo>
                  <a:lnTo>
                    <a:pt x="0" y="9"/>
                  </a:lnTo>
                  <a:lnTo>
                    <a:pt x="0" y="8"/>
                  </a:lnTo>
                  <a:lnTo>
                    <a:pt x="1" y="6"/>
                  </a:lnTo>
                  <a:lnTo>
                    <a:pt x="1" y="5"/>
                  </a:lnTo>
                  <a:lnTo>
                    <a:pt x="1" y="4"/>
                  </a:lnTo>
                  <a:lnTo>
                    <a:pt x="2" y="3"/>
                  </a:lnTo>
                  <a:lnTo>
                    <a:pt x="2" y="1"/>
                  </a:lnTo>
                  <a:lnTo>
                    <a:pt x="3" y="0"/>
                  </a:lnTo>
                  <a:close/>
                </a:path>
              </a:pathLst>
            </a:custGeom>
            <a:solidFill>
              <a:srgbClr val="4E739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49" name="Google Shape;549;p38"/>
            <p:cNvSpPr/>
            <p:nvPr/>
          </p:nvSpPr>
          <p:spPr>
            <a:xfrm>
              <a:off x="4304" y="3250"/>
              <a:ext cx="8" cy="434"/>
            </a:xfrm>
            <a:custGeom>
              <a:rect b="b" l="l" r="r" t="t"/>
              <a:pathLst>
                <a:path extrusionOk="0" h="164" w="3">
                  <a:moveTo>
                    <a:pt x="3" y="0"/>
                  </a:moveTo>
                  <a:lnTo>
                    <a:pt x="3" y="164"/>
                  </a:lnTo>
                  <a:lnTo>
                    <a:pt x="1" y="163"/>
                  </a:lnTo>
                  <a:lnTo>
                    <a:pt x="0" y="163"/>
                  </a:lnTo>
                  <a:lnTo>
                    <a:pt x="0" y="9"/>
                  </a:lnTo>
                  <a:lnTo>
                    <a:pt x="0" y="8"/>
                  </a:lnTo>
                  <a:lnTo>
                    <a:pt x="1" y="7"/>
                  </a:lnTo>
                  <a:lnTo>
                    <a:pt x="1" y="6"/>
                  </a:lnTo>
                  <a:lnTo>
                    <a:pt x="1" y="5"/>
                  </a:lnTo>
                  <a:lnTo>
                    <a:pt x="2" y="4"/>
                  </a:lnTo>
                  <a:lnTo>
                    <a:pt x="2" y="3"/>
                  </a:lnTo>
                  <a:lnTo>
                    <a:pt x="2" y="1"/>
                  </a:lnTo>
                  <a:lnTo>
                    <a:pt x="3" y="0"/>
                  </a:lnTo>
                  <a:close/>
                </a:path>
              </a:pathLst>
            </a:custGeom>
            <a:solidFill>
              <a:srgbClr val="51789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0" name="Google Shape;550;p38"/>
            <p:cNvSpPr/>
            <p:nvPr/>
          </p:nvSpPr>
          <p:spPr>
            <a:xfrm>
              <a:off x="4296" y="3274"/>
              <a:ext cx="7" cy="407"/>
            </a:xfrm>
            <a:custGeom>
              <a:rect b="b" l="l" r="r" t="t"/>
              <a:pathLst>
                <a:path extrusionOk="0" h="154" w="3">
                  <a:moveTo>
                    <a:pt x="3" y="0"/>
                  </a:moveTo>
                  <a:lnTo>
                    <a:pt x="3" y="154"/>
                  </a:lnTo>
                  <a:lnTo>
                    <a:pt x="1" y="153"/>
                  </a:lnTo>
                  <a:lnTo>
                    <a:pt x="0" y="153"/>
                  </a:lnTo>
                  <a:lnTo>
                    <a:pt x="0" y="8"/>
                  </a:lnTo>
                  <a:lnTo>
                    <a:pt x="0" y="7"/>
                  </a:lnTo>
                  <a:lnTo>
                    <a:pt x="1" y="6"/>
                  </a:lnTo>
                  <a:lnTo>
                    <a:pt x="1" y="5"/>
                  </a:lnTo>
                  <a:lnTo>
                    <a:pt x="1" y="4"/>
                  </a:lnTo>
                  <a:lnTo>
                    <a:pt x="2" y="3"/>
                  </a:lnTo>
                  <a:lnTo>
                    <a:pt x="2" y="2"/>
                  </a:lnTo>
                  <a:lnTo>
                    <a:pt x="2" y="1"/>
                  </a:lnTo>
                  <a:lnTo>
                    <a:pt x="3" y="0"/>
                  </a:lnTo>
                  <a:close/>
                </a:path>
              </a:pathLst>
            </a:custGeom>
            <a:solidFill>
              <a:srgbClr val="537999">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1" name="Google Shape;551;p38"/>
            <p:cNvSpPr/>
            <p:nvPr/>
          </p:nvSpPr>
          <p:spPr>
            <a:xfrm>
              <a:off x="4291" y="3295"/>
              <a:ext cx="5" cy="384"/>
            </a:xfrm>
            <a:custGeom>
              <a:rect b="b" l="l" r="r" t="t"/>
              <a:pathLst>
                <a:path extrusionOk="0" h="145" w="2">
                  <a:moveTo>
                    <a:pt x="2" y="0"/>
                  </a:moveTo>
                  <a:lnTo>
                    <a:pt x="2" y="145"/>
                  </a:lnTo>
                  <a:lnTo>
                    <a:pt x="1" y="144"/>
                  </a:lnTo>
                  <a:lnTo>
                    <a:pt x="0" y="144"/>
                  </a:lnTo>
                  <a:lnTo>
                    <a:pt x="0" y="7"/>
                  </a:lnTo>
                  <a:lnTo>
                    <a:pt x="0" y="5"/>
                  </a:lnTo>
                  <a:lnTo>
                    <a:pt x="1" y="3"/>
                  </a:lnTo>
                  <a:lnTo>
                    <a:pt x="1" y="1"/>
                  </a:lnTo>
                  <a:lnTo>
                    <a:pt x="2" y="0"/>
                  </a:lnTo>
                  <a:close/>
                </a:path>
              </a:pathLst>
            </a:custGeom>
            <a:solidFill>
              <a:srgbClr val="547B9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2" name="Google Shape;552;p38"/>
            <p:cNvSpPr/>
            <p:nvPr/>
          </p:nvSpPr>
          <p:spPr>
            <a:xfrm>
              <a:off x="4284" y="3311"/>
              <a:ext cx="7" cy="365"/>
            </a:xfrm>
            <a:custGeom>
              <a:rect b="b" l="l" r="r" t="t"/>
              <a:pathLst>
                <a:path extrusionOk="0" h="138" w="3">
                  <a:moveTo>
                    <a:pt x="3" y="0"/>
                  </a:moveTo>
                  <a:lnTo>
                    <a:pt x="3" y="138"/>
                  </a:lnTo>
                  <a:lnTo>
                    <a:pt x="1" y="137"/>
                  </a:lnTo>
                  <a:lnTo>
                    <a:pt x="0" y="137"/>
                  </a:lnTo>
                  <a:lnTo>
                    <a:pt x="0" y="7"/>
                  </a:lnTo>
                  <a:lnTo>
                    <a:pt x="0" y="5"/>
                  </a:lnTo>
                  <a:lnTo>
                    <a:pt x="1" y="3"/>
                  </a:lnTo>
                  <a:lnTo>
                    <a:pt x="2" y="2"/>
                  </a:lnTo>
                  <a:lnTo>
                    <a:pt x="3" y="0"/>
                  </a:lnTo>
                  <a:close/>
                </a:path>
              </a:pathLst>
            </a:custGeom>
            <a:solidFill>
              <a:srgbClr val="57809F">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3" name="Google Shape;553;p38"/>
            <p:cNvSpPr/>
            <p:nvPr/>
          </p:nvSpPr>
          <p:spPr>
            <a:xfrm>
              <a:off x="4276" y="3329"/>
              <a:ext cx="8" cy="344"/>
            </a:xfrm>
            <a:custGeom>
              <a:rect b="b" l="l" r="r" t="t"/>
              <a:pathLst>
                <a:path extrusionOk="0" h="130" w="3">
                  <a:moveTo>
                    <a:pt x="3" y="0"/>
                  </a:moveTo>
                  <a:lnTo>
                    <a:pt x="3" y="130"/>
                  </a:lnTo>
                  <a:lnTo>
                    <a:pt x="1" y="129"/>
                  </a:lnTo>
                  <a:lnTo>
                    <a:pt x="0" y="129"/>
                  </a:lnTo>
                  <a:lnTo>
                    <a:pt x="0" y="5"/>
                  </a:lnTo>
                  <a:lnTo>
                    <a:pt x="1" y="4"/>
                  </a:lnTo>
                  <a:lnTo>
                    <a:pt x="1" y="2"/>
                  </a:lnTo>
                  <a:lnTo>
                    <a:pt x="2" y="1"/>
                  </a:lnTo>
                  <a:lnTo>
                    <a:pt x="3" y="0"/>
                  </a:lnTo>
                  <a:close/>
                </a:path>
              </a:pathLst>
            </a:custGeom>
            <a:solidFill>
              <a:srgbClr val="5C84A4">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4" name="Google Shape;554;p38"/>
            <p:cNvSpPr/>
            <p:nvPr/>
          </p:nvSpPr>
          <p:spPr>
            <a:xfrm>
              <a:off x="4271" y="3343"/>
              <a:ext cx="5" cy="328"/>
            </a:xfrm>
            <a:custGeom>
              <a:rect b="b" l="l" r="r" t="t"/>
              <a:pathLst>
                <a:path extrusionOk="0" h="124" w="2">
                  <a:moveTo>
                    <a:pt x="2" y="0"/>
                  </a:moveTo>
                  <a:lnTo>
                    <a:pt x="2" y="124"/>
                  </a:lnTo>
                  <a:lnTo>
                    <a:pt x="1" y="123"/>
                  </a:lnTo>
                  <a:lnTo>
                    <a:pt x="0" y="123"/>
                  </a:lnTo>
                  <a:lnTo>
                    <a:pt x="0" y="5"/>
                  </a:lnTo>
                  <a:lnTo>
                    <a:pt x="0" y="4"/>
                  </a:lnTo>
                  <a:lnTo>
                    <a:pt x="1" y="2"/>
                  </a:lnTo>
                  <a:lnTo>
                    <a:pt x="2" y="1"/>
                  </a:lnTo>
                  <a:lnTo>
                    <a:pt x="2" y="0"/>
                  </a:lnTo>
                  <a:close/>
                </a:path>
              </a:pathLst>
            </a:custGeom>
            <a:solidFill>
              <a:srgbClr val="5E87A6">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5" name="Google Shape;555;p38"/>
            <p:cNvSpPr/>
            <p:nvPr/>
          </p:nvSpPr>
          <p:spPr>
            <a:xfrm>
              <a:off x="4263" y="3356"/>
              <a:ext cx="7" cy="313"/>
            </a:xfrm>
            <a:custGeom>
              <a:rect b="b" l="l" r="r" t="t"/>
              <a:pathLst>
                <a:path extrusionOk="0" h="118" w="3">
                  <a:moveTo>
                    <a:pt x="3" y="0"/>
                  </a:moveTo>
                  <a:lnTo>
                    <a:pt x="3" y="118"/>
                  </a:lnTo>
                  <a:lnTo>
                    <a:pt x="1" y="118"/>
                  </a:lnTo>
                  <a:lnTo>
                    <a:pt x="0" y="117"/>
                  </a:lnTo>
                  <a:lnTo>
                    <a:pt x="0" y="4"/>
                  </a:lnTo>
                  <a:lnTo>
                    <a:pt x="1" y="3"/>
                  </a:lnTo>
                  <a:lnTo>
                    <a:pt x="1" y="2"/>
                  </a:lnTo>
                  <a:lnTo>
                    <a:pt x="2" y="1"/>
                  </a:lnTo>
                  <a:lnTo>
                    <a:pt x="3" y="0"/>
                  </a:lnTo>
                  <a:close/>
                </a:path>
              </a:pathLst>
            </a:custGeom>
            <a:solidFill>
              <a:srgbClr val="628BAB">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6" name="Google Shape;556;p38"/>
            <p:cNvSpPr/>
            <p:nvPr/>
          </p:nvSpPr>
          <p:spPr>
            <a:xfrm>
              <a:off x="4258" y="3366"/>
              <a:ext cx="5" cy="300"/>
            </a:xfrm>
            <a:custGeom>
              <a:rect b="b" l="l" r="r" t="t"/>
              <a:pathLst>
                <a:path extrusionOk="0" h="113" w="2">
                  <a:moveTo>
                    <a:pt x="2" y="0"/>
                  </a:moveTo>
                  <a:lnTo>
                    <a:pt x="2" y="113"/>
                  </a:lnTo>
                  <a:lnTo>
                    <a:pt x="1" y="113"/>
                  </a:lnTo>
                  <a:lnTo>
                    <a:pt x="0" y="112"/>
                  </a:lnTo>
                  <a:lnTo>
                    <a:pt x="0" y="3"/>
                  </a:lnTo>
                  <a:lnTo>
                    <a:pt x="1" y="2"/>
                  </a:lnTo>
                  <a:lnTo>
                    <a:pt x="2" y="0"/>
                  </a:lnTo>
                  <a:close/>
                </a:path>
              </a:pathLst>
            </a:custGeom>
            <a:solidFill>
              <a:srgbClr val="658CA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7" name="Google Shape;557;p38"/>
            <p:cNvSpPr/>
            <p:nvPr/>
          </p:nvSpPr>
          <p:spPr>
            <a:xfrm>
              <a:off x="4251" y="3375"/>
              <a:ext cx="7" cy="288"/>
            </a:xfrm>
            <a:custGeom>
              <a:rect b="b" l="l" r="r" t="t"/>
              <a:pathLst>
                <a:path extrusionOk="0" h="109" w="3">
                  <a:moveTo>
                    <a:pt x="3" y="0"/>
                  </a:moveTo>
                  <a:lnTo>
                    <a:pt x="3" y="109"/>
                  </a:lnTo>
                  <a:lnTo>
                    <a:pt x="1" y="109"/>
                  </a:lnTo>
                  <a:lnTo>
                    <a:pt x="0" y="108"/>
                  </a:lnTo>
                  <a:lnTo>
                    <a:pt x="0" y="3"/>
                  </a:lnTo>
                  <a:lnTo>
                    <a:pt x="1" y="2"/>
                  </a:lnTo>
                  <a:lnTo>
                    <a:pt x="3" y="0"/>
                  </a:lnTo>
                  <a:close/>
                </a:path>
              </a:pathLst>
            </a:custGeom>
            <a:solidFill>
              <a:srgbClr val="6891B1">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8" name="Google Shape;558;p38"/>
            <p:cNvSpPr/>
            <p:nvPr/>
          </p:nvSpPr>
          <p:spPr>
            <a:xfrm>
              <a:off x="4246" y="3383"/>
              <a:ext cx="5" cy="278"/>
            </a:xfrm>
            <a:custGeom>
              <a:rect b="b" l="l" r="r" t="t"/>
              <a:pathLst>
                <a:path extrusionOk="0" h="105" w="2">
                  <a:moveTo>
                    <a:pt x="2" y="0"/>
                  </a:moveTo>
                  <a:lnTo>
                    <a:pt x="2" y="105"/>
                  </a:lnTo>
                  <a:lnTo>
                    <a:pt x="1" y="105"/>
                  </a:lnTo>
                  <a:lnTo>
                    <a:pt x="0" y="104"/>
                  </a:lnTo>
                  <a:lnTo>
                    <a:pt x="0" y="3"/>
                  </a:lnTo>
                  <a:lnTo>
                    <a:pt x="1" y="2"/>
                  </a:lnTo>
                  <a:lnTo>
                    <a:pt x="2" y="0"/>
                  </a:lnTo>
                  <a:close/>
                </a:path>
              </a:pathLst>
            </a:custGeom>
            <a:solidFill>
              <a:srgbClr val="6A94B3">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9" name="Google Shape;559;p38"/>
            <p:cNvSpPr/>
            <p:nvPr/>
          </p:nvSpPr>
          <p:spPr>
            <a:xfrm>
              <a:off x="4238" y="3390"/>
              <a:ext cx="7" cy="267"/>
            </a:xfrm>
            <a:custGeom>
              <a:rect b="b" l="l" r="r" t="t"/>
              <a:pathLst>
                <a:path extrusionOk="0" h="101" w="3">
                  <a:moveTo>
                    <a:pt x="3" y="0"/>
                  </a:moveTo>
                  <a:lnTo>
                    <a:pt x="3" y="101"/>
                  </a:lnTo>
                  <a:lnTo>
                    <a:pt x="2" y="101"/>
                  </a:lnTo>
                  <a:lnTo>
                    <a:pt x="0" y="100"/>
                  </a:lnTo>
                  <a:lnTo>
                    <a:pt x="0" y="1"/>
                  </a:lnTo>
                  <a:lnTo>
                    <a:pt x="2" y="1"/>
                  </a:lnTo>
                  <a:lnTo>
                    <a:pt x="3" y="0"/>
                  </a:lnTo>
                  <a:close/>
                </a:path>
              </a:pathLst>
            </a:custGeom>
            <a:solidFill>
              <a:srgbClr val="7194B7">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0" name="Google Shape;560;p38"/>
            <p:cNvSpPr/>
            <p:nvPr/>
          </p:nvSpPr>
          <p:spPr>
            <a:xfrm>
              <a:off x="4233" y="3393"/>
              <a:ext cx="7" cy="264"/>
            </a:xfrm>
            <a:custGeom>
              <a:rect b="b" l="l" r="r" t="t"/>
              <a:pathLst>
                <a:path extrusionOk="0" h="100" w="3">
                  <a:moveTo>
                    <a:pt x="3" y="0"/>
                  </a:moveTo>
                  <a:lnTo>
                    <a:pt x="3" y="100"/>
                  </a:lnTo>
                  <a:lnTo>
                    <a:pt x="1" y="99"/>
                  </a:lnTo>
                  <a:lnTo>
                    <a:pt x="0" y="99"/>
                  </a:lnTo>
                  <a:lnTo>
                    <a:pt x="0" y="2"/>
                  </a:lnTo>
                  <a:lnTo>
                    <a:pt x="1" y="1"/>
                  </a:lnTo>
                  <a:lnTo>
                    <a:pt x="3" y="0"/>
                  </a:lnTo>
                  <a:close/>
                </a:path>
              </a:pathLst>
            </a:custGeom>
            <a:solidFill>
              <a:srgbClr val="729AB9">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1" name="Google Shape;561;p38"/>
            <p:cNvSpPr/>
            <p:nvPr/>
          </p:nvSpPr>
          <p:spPr>
            <a:xfrm>
              <a:off x="4228" y="3399"/>
              <a:ext cx="5" cy="257"/>
            </a:xfrm>
            <a:custGeom>
              <a:rect b="b" l="l" r="r" t="t"/>
              <a:pathLst>
                <a:path extrusionOk="0" h="97" w="2">
                  <a:moveTo>
                    <a:pt x="2" y="0"/>
                  </a:moveTo>
                  <a:lnTo>
                    <a:pt x="2" y="97"/>
                  </a:lnTo>
                  <a:lnTo>
                    <a:pt x="1" y="96"/>
                  </a:lnTo>
                  <a:lnTo>
                    <a:pt x="0" y="96"/>
                  </a:lnTo>
                  <a:lnTo>
                    <a:pt x="0" y="0"/>
                  </a:lnTo>
                  <a:lnTo>
                    <a:pt x="1" y="0"/>
                  </a:lnTo>
                  <a:lnTo>
                    <a:pt x="2" y="0"/>
                  </a:lnTo>
                  <a:close/>
                </a:path>
              </a:pathLst>
            </a:custGeom>
            <a:solidFill>
              <a:srgbClr val="769FBE">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2" name="Google Shape;562;p38"/>
            <p:cNvSpPr/>
            <p:nvPr/>
          </p:nvSpPr>
          <p:spPr>
            <a:xfrm>
              <a:off x="4361" y="3150"/>
              <a:ext cx="5" cy="519"/>
            </a:xfrm>
            <a:custGeom>
              <a:rect b="b" l="l" r="r" t="t"/>
              <a:pathLst>
                <a:path extrusionOk="0" h="196" w="2">
                  <a:moveTo>
                    <a:pt x="0" y="1"/>
                  </a:moveTo>
                  <a:lnTo>
                    <a:pt x="1" y="1"/>
                  </a:lnTo>
                  <a:lnTo>
                    <a:pt x="2" y="0"/>
                  </a:lnTo>
                  <a:lnTo>
                    <a:pt x="2" y="196"/>
                  </a:lnTo>
                  <a:lnTo>
                    <a:pt x="1" y="196"/>
                  </a:lnTo>
                  <a:lnTo>
                    <a:pt x="0" y="196"/>
                  </a:lnTo>
                  <a:lnTo>
                    <a:pt x="0" y="1"/>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3" name="Google Shape;563;p38"/>
            <p:cNvSpPr/>
            <p:nvPr/>
          </p:nvSpPr>
          <p:spPr>
            <a:xfrm>
              <a:off x="4357" y="3181"/>
              <a:ext cx="2" cy="485"/>
            </a:xfrm>
            <a:custGeom>
              <a:rect b="b" l="l" r="r" t="t"/>
              <a:pathLst>
                <a:path extrusionOk="0" h="183" w="1">
                  <a:moveTo>
                    <a:pt x="0" y="1"/>
                  </a:moveTo>
                  <a:lnTo>
                    <a:pt x="0" y="0"/>
                  </a:lnTo>
                  <a:lnTo>
                    <a:pt x="1" y="0"/>
                  </a:lnTo>
                  <a:lnTo>
                    <a:pt x="1" y="183"/>
                  </a:lnTo>
                  <a:lnTo>
                    <a:pt x="0" y="183"/>
                  </a:lnTo>
                  <a:lnTo>
                    <a:pt x="0" y="1"/>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4" name="Google Shape;564;p38"/>
            <p:cNvSpPr/>
            <p:nvPr/>
          </p:nvSpPr>
          <p:spPr>
            <a:xfrm>
              <a:off x="4349" y="3213"/>
              <a:ext cx="3" cy="450"/>
            </a:xfrm>
            <a:custGeom>
              <a:rect b="b" l="l" r="r" t="t"/>
              <a:pathLst>
                <a:path extrusionOk="0" h="170" w="1">
                  <a:moveTo>
                    <a:pt x="0" y="1"/>
                  </a:moveTo>
                  <a:lnTo>
                    <a:pt x="1" y="0"/>
                  </a:lnTo>
                  <a:lnTo>
                    <a:pt x="1" y="170"/>
                  </a:lnTo>
                  <a:lnTo>
                    <a:pt x="0" y="170"/>
                  </a:lnTo>
                  <a:lnTo>
                    <a:pt x="0" y="1"/>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5" name="Google Shape;565;p38"/>
            <p:cNvSpPr/>
            <p:nvPr/>
          </p:nvSpPr>
          <p:spPr>
            <a:xfrm>
              <a:off x="4342" y="3245"/>
              <a:ext cx="5" cy="416"/>
            </a:xfrm>
            <a:custGeom>
              <a:rect b="b" l="l" r="r" t="t"/>
              <a:pathLst>
                <a:path extrusionOk="0" h="157" w="2">
                  <a:moveTo>
                    <a:pt x="0" y="0"/>
                  </a:moveTo>
                  <a:lnTo>
                    <a:pt x="1" y="0"/>
                  </a:lnTo>
                  <a:lnTo>
                    <a:pt x="2" y="0"/>
                  </a:lnTo>
                  <a:lnTo>
                    <a:pt x="2" y="157"/>
                  </a:lnTo>
                  <a:lnTo>
                    <a:pt x="1" y="157"/>
                  </a:lnTo>
                  <a:lnTo>
                    <a:pt x="0" y="157"/>
                  </a:lnTo>
                  <a:lnTo>
                    <a:pt x="0" y="0"/>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6" name="Google Shape;566;p38"/>
            <p:cNvSpPr/>
            <p:nvPr/>
          </p:nvSpPr>
          <p:spPr>
            <a:xfrm>
              <a:off x="4335" y="3276"/>
              <a:ext cx="2" cy="381"/>
            </a:xfrm>
            <a:custGeom>
              <a:rect b="b" l="l" r="r" t="t"/>
              <a:pathLst>
                <a:path extrusionOk="0" h="144" w="1">
                  <a:moveTo>
                    <a:pt x="0" y="0"/>
                  </a:moveTo>
                  <a:lnTo>
                    <a:pt x="1" y="0"/>
                  </a:lnTo>
                  <a:lnTo>
                    <a:pt x="1" y="144"/>
                  </a:lnTo>
                  <a:lnTo>
                    <a:pt x="0" y="144"/>
                  </a:lnTo>
                  <a:lnTo>
                    <a:pt x="0" y="0"/>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7" name="Google Shape;567;p38"/>
            <p:cNvSpPr/>
            <p:nvPr/>
          </p:nvSpPr>
          <p:spPr>
            <a:xfrm>
              <a:off x="4327" y="3306"/>
              <a:ext cx="3" cy="349"/>
            </a:xfrm>
            <a:custGeom>
              <a:rect b="b" l="l" r="r" t="t"/>
              <a:pathLst>
                <a:path extrusionOk="0" h="132" w="1">
                  <a:moveTo>
                    <a:pt x="0" y="0"/>
                  </a:moveTo>
                  <a:lnTo>
                    <a:pt x="0" y="0"/>
                  </a:lnTo>
                  <a:lnTo>
                    <a:pt x="1" y="0"/>
                  </a:lnTo>
                  <a:lnTo>
                    <a:pt x="1" y="132"/>
                  </a:lnTo>
                  <a:lnTo>
                    <a:pt x="0" y="132"/>
                  </a:lnTo>
                  <a:lnTo>
                    <a:pt x="0" y="0"/>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8" name="Google Shape;568;p38"/>
            <p:cNvSpPr/>
            <p:nvPr/>
          </p:nvSpPr>
          <p:spPr>
            <a:xfrm>
              <a:off x="4316" y="3335"/>
              <a:ext cx="3" cy="317"/>
            </a:xfrm>
            <a:custGeom>
              <a:rect b="b" l="l" r="r" t="t"/>
              <a:pathLst>
                <a:path extrusionOk="0" h="120" w="1">
                  <a:moveTo>
                    <a:pt x="0" y="0"/>
                  </a:moveTo>
                  <a:lnTo>
                    <a:pt x="1" y="0"/>
                  </a:lnTo>
                  <a:lnTo>
                    <a:pt x="1" y="120"/>
                  </a:lnTo>
                  <a:lnTo>
                    <a:pt x="0" y="120"/>
                  </a:lnTo>
                  <a:lnTo>
                    <a:pt x="0" y="0"/>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69" name="Google Shape;569;p38"/>
            <p:cNvSpPr/>
            <p:nvPr/>
          </p:nvSpPr>
          <p:spPr>
            <a:xfrm>
              <a:off x="4307" y="3364"/>
              <a:ext cx="2" cy="286"/>
            </a:xfrm>
            <a:custGeom>
              <a:rect b="b" l="l" r="r" t="t"/>
              <a:pathLst>
                <a:path extrusionOk="0" h="108" w="1">
                  <a:moveTo>
                    <a:pt x="0" y="0"/>
                  </a:moveTo>
                  <a:lnTo>
                    <a:pt x="1" y="0"/>
                  </a:lnTo>
                  <a:lnTo>
                    <a:pt x="1" y="108"/>
                  </a:lnTo>
                  <a:lnTo>
                    <a:pt x="0" y="108"/>
                  </a:lnTo>
                  <a:lnTo>
                    <a:pt x="0" y="0"/>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70" name="Google Shape;570;p38"/>
            <p:cNvSpPr/>
            <p:nvPr/>
          </p:nvSpPr>
          <p:spPr>
            <a:xfrm>
              <a:off x="4293" y="3390"/>
              <a:ext cx="3" cy="257"/>
            </a:xfrm>
            <a:custGeom>
              <a:rect b="b" l="l" r="r" t="t"/>
              <a:pathLst>
                <a:path extrusionOk="0" h="97" w="1">
                  <a:moveTo>
                    <a:pt x="0" y="0"/>
                  </a:moveTo>
                  <a:lnTo>
                    <a:pt x="1" y="0"/>
                  </a:lnTo>
                  <a:lnTo>
                    <a:pt x="1" y="97"/>
                  </a:lnTo>
                  <a:lnTo>
                    <a:pt x="1" y="96"/>
                  </a:lnTo>
                  <a:lnTo>
                    <a:pt x="0" y="96"/>
                  </a:lnTo>
                  <a:lnTo>
                    <a:pt x="0" y="0"/>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71" name="Google Shape;571;p38"/>
            <p:cNvSpPr/>
            <p:nvPr/>
          </p:nvSpPr>
          <p:spPr>
            <a:xfrm>
              <a:off x="4281" y="3419"/>
              <a:ext cx="3" cy="222"/>
            </a:xfrm>
            <a:custGeom>
              <a:rect b="b" l="l" r="r" t="t"/>
              <a:pathLst>
                <a:path extrusionOk="0" h="84" w="1">
                  <a:moveTo>
                    <a:pt x="0" y="0"/>
                  </a:moveTo>
                  <a:lnTo>
                    <a:pt x="1" y="0"/>
                  </a:lnTo>
                  <a:lnTo>
                    <a:pt x="1" y="84"/>
                  </a:lnTo>
                  <a:lnTo>
                    <a:pt x="0" y="84"/>
                  </a:lnTo>
                  <a:lnTo>
                    <a:pt x="0" y="83"/>
                  </a:lnTo>
                  <a:lnTo>
                    <a:pt x="0" y="0"/>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72" name="Google Shape;572;p38"/>
            <p:cNvSpPr/>
            <p:nvPr/>
          </p:nvSpPr>
          <p:spPr>
            <a:xfrm>
              <a:off x="4263" y="3443"/>
              <a:ext cx="2" cy="194"/>
            </a:xfrm>
            <a:custGeom>
              <a:rect b="b" l="l" r="r" t="t"/>
              <a:pathLst>
                <a:path extrusionOk="0" h="73" w="1">
                  <a:moveTo>
                    <a:pt x="0" y="0"/>
                  </a:moveTo>
                  <a:lnTo>
                    <a:pt x="0" y="0"/>
                  </a:lnTo>
                  <a:lnTo>
                    <a:pt x="1" y="0"/>
                  </a:lnTo>
                  <a:lnTo>
                    <a:pt x="1" y="73"/>
                  </a:lnTo>
                  <a:lnTo>
                    <a:pt x="0" y="73"/>
                  </a:lnTo>
                  <a:lnTo>
                    <a:pt x="0" y="72"/>
                  </a:lnTo>
                  <a:lnTo>
                    <a:pt x="0" y="0"/>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73" name="Google Shape;573;p38"/>
            <p:cNvSpPr/>
            <p:nvPr/>
          </p:nvSpPr>
          <p:spPr>
            <a:xfrm>
              <a:off x="4241" y="3467"/>
              <a:ext cx="2" cy="161"/>
            </a:xfrm>
            <a:custGeom>
              <a:rect b="b" l="l" r="r" t="t"/>
              <a:pathLst>
                <a:path extrusionOk="0" h="61" w="1">
                  <a:moveTo>
                    <a:pt x="0" y="0"/>
                  </a:moveTo>
                  <a:lnTo>
                    <a:pt x="1" y="0"/>
                  </a:lnTo>
                  <a:lnTo>
                    <a:pt x="1" y="61"/>
                  </a:lnTo>
                  <a:lnTo>
                    <a:pt x="0" y="61"/>
                  </a:lnTo>
                  <a:lnTo>
                    <a:pt x="0" y="0"/>
                  </a:lnTo>
                  <a:close/>
                </a:path>
              </a:pathLst>
            </a:custGeom>
            <a:solidFill>
              <a:srgbClr val="30507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574" name="Google Shape;574;p38"/>
          <p:cNvSpPr txBox="1"/>
          <p:nvPr/>
        </p:nvSpPr>
        <p:spPr>
          <a:xfrm>
            <a:off x="7308850" y="4868863"/>
            <a:ext cx="979488" cy="292100"/>
          </a:xfrm>
          <a:prstGeom prst="rect">
            <a:avLst/>
          </a:prstGeom>
          <a:noFill/>
          <a:ln>
            <a:noFill/>
          </a:ln>
        </p:spPr>
        <p:txBody>
          <a:bodyPr anchorCtr="0" anchor="t" bIns="45700" lIns="91425" spcFirstLastPara="1" rIns="91425" wrap="square" tIns="45700">
            <a:noAutofit/>
          </a:bodyPr>
          <a:lstStyle/>
          <a:p>
            <a:pPr indent="0" lvl="0" marL="0" marR="0" rtl="0" algn="l">
              <a:lnSpc>
                <a:spcPct val="71000"/>
              </a:lnSpc>
              <a:spcBef>
                <a:spcPts val="0"/>
              </a:spcBef>
              <a:spcAft>
                <a:spcPts val="0"/>
              </a:spcAft>
              <a:buClr>
                <a:srgbClr val="000000"/>
              </a:buClr>
              <a:buSzPts val="1800"/>
              <a:buFont typeface="Arial"/>
              <a:buNone/>
            </a:pPr>
            <a:r>
              <a:rPr b="0" lang="en-GB" sz="1800" u="none">
                <a:solidFill>
                  <a:schemeClr val="dk1"/>
                </a:solidFill>
                <a:latin typeface="Arial"/>
                <a:ea typeface="Arial"/>
                <a:cs typeface="Arial"/>
                <a:sym typeface="Arial"/>
              </a:rPr>
              <a:t>IBM PC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580" name="Google Shape;580;p39"/>
          <p:cNvPicPr preferRelativeResize="0"/>
          <p:nvPr/>
        </p:nvPicPr>
        <p:blipFill rotWithShape="1">
          <a:blip r:embed="rId3">
            <a:alphaModFix/>
          </a:blip>
          <a:srcRect b="0" l="0" r="0" t="0"/>
          <a:stretch/>
        </p:blipFill>
        <p:spPr>
          <a:xfrm>
            <a:off x="306388" y="1125538"/>
            <a:ext cx="8372475" cy="3527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l">
              <a:lnSpc>
                <a:spcPct val="110000"/>
              </a:lnSpc>
              <a:spcBef>
                <a:spcPts val="0"/>
              </a:spcBef>
              <a:spcAft>
                <a:spcPts val="0"/>
              </a:spcAft>
              <a:buNone/>
            </a:pPr>
            <a:r>
              <a:rPr lang="en-GB"/>
              <a:t>Evolução Dos computadores</a:t>
            </a:r>
            <a:endParaRPr/>
          </a:p>
        </p:txBody>
      </p:sp>
      <p:pic>
        <p:nvPicPr>
          <p:cNvPr id="586" name="Google Shape;586;p40"/>
          <p:cNvPicPr preferRelativeResize="0"/>
          <p:nvPr>
            <p:ph idx="1" type="body"/>
          </p:nvPr>
        </p:nvPicPr>
        <p:blipFill rotWithShape="1">
          <a:blip r:embed="rId3">
            <a:alphaModFix/>
          </a:blip>
          <a:srcRect b="0" l="0" r="0" t="0"/>
          <a:stretch/>
        </p:blipFill>
        <p:spPr>
          <a:xfrm>
            <a:off x="395288" y="1628775"/>
            <a:ext cx="7054850" cy="4264025"/>
          </a:xfrm>
          <a:prstGeom prst="rect">
            <a:avLst/>
          </a:prstGeom>
          <a:noFill/>
          <a:ln>
            <a:noFill/>
          </a:ln>
        </p:spPr>
      </p:pic>
      <p:sp>
        <p:nvSpPr>
          <p:cNvPr id="587" name="Google Shape;587;p4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l">
              <a:lnSpc>
                <a:spcPct val="110000"/>
              </a:lnSpc>
              <a:spcBef>
                <a:spcPts val="0"/>
              </a:spcBef>
              <a:spcAft>
                <a:spcPts val="0"/>
              </a:spcAft>
              <a:buNone/>
            </a:pPr>
            <a:r>
              <a:rPr lang="en-GB"/>
              <a:t>Evolução dos computadores</a:t>
            </a:r>
            <a:endParaRPr/>
          </a:p>
        </p:txBody>
      </p:sp>
      <p:sp>
        <p:nvSpPr>
          <p:cNvPr id="593" name="Google Shape;593;p4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594" name="Google Shape;594;p41"/>
          <p:cNvPicPr preferRelativeResize="0"/>
          <p:nvPr/>
        </p:nvPicPr>
        <p:blipFill rotWithShape="1">
          <a:blip r:embed="rId3">
            <a:alphaModFix/>
          </a:blip>
          <a:srcRect b="0" l="0" r="0" t="0"/>
          <a:stretch/>
        </p:blipFill>
        <p:spPr>
          <a:xfrm>
            <a:off x="673100" y="1638300"/>
            <a:ext cx="6942138" cy="437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l">
              <a:lnSpc>
                <a:spcPct val="110000"/>
              </a:lnSpc>
              <a:spcBef>
                <a:spcPts val="0"/>
              </a:spcBef>
              <a:spcAft>
                <a:spcPts val="0"/>
              </a:spcAft>
              <a:buNone/>
            </a:pPr>
            <a:r>
              <a:rPr lang="en-GB"/>
              <a:t>Evolução</a:t>
            </a:r>
            <a:endParaRPr/>
          </a:p>
        </p:txBody>
      </p:sp>
      <p:sp>
        <p:nvSpPr>
          <p:cNvPr id="600" name="Google Shape;600;p4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601" name="Google Shape;601;p42"/>
          <p:cNvPicPr preferRelativeResize="0"/>
          <p:nvPr/>
        </p:nvPicPr>
        <p:blipFill rotWithShape="1">
          <a:blip r:embed="rId3">
            <a:alphaModFix/>
          </a:blip>
          <a:srcRect b="0" l="0" r="0" t="0"/>
          <a:stretch/>
        </p:blipFill>
        <p:spPr>
          <a:xfrm>
            <a:off x="673100" y="1638300"/>
            <a:ext cx="6942138" cy="4375150"/>
          </a:xfrm>
          <a:prstGeom prst="rect">
            <a:avLst/>
          </a:prstGeom>
          <a:noFill/>
          <a:ln>
            <a:noFill/>
          </a:ln>
        </p:spPr>
      </p:pic>
      <p:pic>
        <p:nvPicPr>
          <p:cNvPr id="602" name="Google Shape;602;p42"/>
          <p:cNvPicPr preferRelativeResize="0"/>
          <p:nvPr/>
        </p:nvPicPr>
        <p:blipFill rotWithShape="1">
          <a:blip r:embed="rId4">
            <a:alphaModFix/>
          </a:blip>
          <a:srcRect b="0" l="0" r="0" t="0"/>
          <a:stretch/>
        </p:blipFill>
        <p:spPr>
          <a:xfrm>
            <a:off x="900113" y="5835650"/>
            <a:ext cx="2665412" cy="314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Evolução</a:t>
            </a:r>
            <a:endParaRPr/>
          </a:p>
        </p:txBody>
      </p:sp>
      <p:sp>
        <p:nvSpPr>
          <p:cNvPr id="608" name="Google Shape;608;p4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609" name="Google Shape;609;p43"/>
          <p:cNvPicPr preferRelativeResize="0"/>
          <p:nvPr>
            <p:ph idx="1" type="body"/>
          </p:nvPr>
        </p:nvPicPr>
        <p:blipFill rotWithShape="1">
          <a:blip r:embed="rId3">
            <a:alphaModFix/>
          </a:blip>
          <a:srcRect b="0" l="0" r="0" t="0"/>
          <a:stretch/>
        </p:blipFill>
        <p:spPr>
          <a:xfrm>
            <a:off x="0" y="1916113"/>
            <a:ext cx="8974138" cy="360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História do Informática</a:t>
            </a:r>
            <a:endParaRPr/>
          </a:p>
        </p:txBody>
      </p:sp>
      <p:sp>
        <p:nvSpPr>
          <p:cNvPr id="98" name="Google Shape;98;p1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99" name="Google Shape;99;p17"/>
          <p:cNvSpPr txBox="1"/>
          <p:nvPr>
            <p:ph idx="1" type="body"/>
          </p:nvPr>
        </p:nvSpPr>
        <p:spPr>
          <a:xfrm>
            <a:off x="395288" y="1773238"/>
            <a:ext cx="82423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A história da informática surgiu com a história da matemática que teve a necessidade das tribos nômades de contar os animais de seus rebanhos.</a:t>
            </a:r>
            <a:endParaRPr/>
          </a:p>
          <a:p>
            <a:pPr indent="-334963" lvl="0" marL="334963" rtl="0" algn="just">
              <a:lnSpc>
                <a:spcPct val="71000"/>
              </a:lnSpc>
              <a:spcBef>
                <a:spcPts val="600"/>
              </a:spcBef>
              <a:spcAft>
                <a:spcPts val="0"/>
              </a:spcAft>
              <a:buSzPts val="1920"/>
              <a:buChar char="⚪"/>
            </a:pPr>
            <a:r>
              <a:rPr lang="en-GB"/>
              <a:t>A contagem era feita com pedrinhas ou grãos dentro de um saco.</a:t>
            </a:r>
            <a:endParaRPr/>
          </a:p>
        </p:txBody>
      </p:sp>
      <p:pic>
        <p:nvPicPr>
          <p:cNvPr descr="a-ovelha-perdida-2.jpg" id="100" name="Google Shape;100;p17"/>
          <p:cNvPicPr preferRelativeResize="0"/>
          <p:nvPr/>
        </p:nvPicPr>
        <p:blipFill rotWithShape="1">
          <a:blip r:embed="rId3">
            <a:alphaModFix/>
          </a:blip>
          <a:srcRect b="0" l="0" r="0" t="0"/>
          <a:stretch/>
        </p:blipFill>
        <p:spPr>
          <a:xfrm>
            <a:off x="2268538" y="3284538"/>
            <a:ext cx="4641850" cy="3175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Debate</a:t>
            </a:r>
            <a:endParaRPr/>
          </a:p>
        </p:txBody>
      </p:sp>
      <p:sp>
        <p:nvSpPr>
          <p:cNvPr id="615" name="Google Shape;615;p44"/>
          <p:cNvSpPr txBox="1"/>
          <p:nvPr>
            <p:ph idx="1" type="body"/>
          </p:nvPr>
        </p:nvSpPr>
        <p:spPr>
          <a:xfrm>
            <a:off x="468313" y="1412875"/>
            <a:ext cx="8207375" cy="4765675"/>
          </a:xfrm>
          <a:prstGeom prst="rect">
            <a:avLst/>
          </a:prstGeom>
          <a:noFill/>
          <a:ln>
            <a:noFill/>
          </a:ln>
        </p:spPr>
        <p:txBody>
          <a:bodyPr anchorCtr="0" anchor="t" bIns="46800" lIns="90000" spcFirstLastPara="1" rIns="90000" wrap="square" tIns="46800">
            <a:noAutofit/>
          </a:bodyPr>
          <a:lstStyle/>
          <a:p>
            <a:pPr indent="-457200" lvl="0" marL="457200" rtl="0" algn="l">
              <a:lnSpc>
                <a:spcPct val="71000"/>
              </a:lnSpc>
              <a:spcBef>
                <a:spcPts val="0"/>
              </a:spcBef>
              <a:spcAft>
                <a:spcPts val="0"/>
              </a:spcAft>
              <a:buSzPts val="1920"/>
              <a:buFont typeface="Verdana"/>
              <a:buAutoNum type="arabicPeriod"/>
            </a:pPr>
            <a:r>
              <a:rPr lang="en-GB"/>
              <a:t>Porque é importante usar o computador?</a:t>
            </a:r>
            <a:endParaRPr/>
          </a:p>
          <a:p>
            <a:pPr indent="-457200" lvl="0" marL="457200" rtl="0" algn="l">
              <a:lnSpc>
                <a:spcPct val="71000"/>
              </a:lnSpc>
              <a:spcBef>
                <a:spcPts val="600"/>
              </a:spcBef>
              <a:spcAft>
                <a:spcPts val="0"/>
              </a:spcAft>
              <a:buSzPts val="1920"/>
              <a:buFont typeface="Verdana"/>
              <a:buAutoNum type="arabicPeriod"/>
            </a:pPr>
            <a:r>
              <a:rPr lang="en-GB"/>
              <a:t>No que o computador vai ajudar na sua vida?</a:t>
            </a:r>
            <a:endParaRPr/>
          </a:p>
          <a:p>
            <a:pPr indent="-457200" lvl="0" marL="457200" rtl="0" algn="just">
              <a:lnSpc>
                <a:spcPct val="71000"/>
              </a:lnSpc>
              <a:spcBef>
                <a:spcPts val="600"/>
              </a:spcBef>
              <a:spcAft>
                <a:spcPts val="0"/>
              </a:spcAft>
              <a:buSzPts val="1920"/>
              <a:buFont typeface="Verdana"/>
              <a:buAutoNum type="arabicPeriod"/>
            </a:pPr>
            <a:r>
              <a:rPr lang="en-GB"/>
              <a:t>Quais filmes, séries e desenhos que você conhece falam sobre informática, redes, servidor, roubo de informação?</a:t>
            </a:r>
            <a:endParaRPr/>
          </a:p>
          <a:p>
            <a:pPr indent="0" lvl="0" marL="0" rtl="0" algn="l">
              <a:lnSpc>
                <a:spcPct val="71000"/>
              </a:lnSpc>
              <a:spcBef>
                <a:spcPts val="600"/>
              </a:spcBef>
              <a:spcAft>
                <a:spcPts val="0"/>
              </a:spcAft>
              <a:buSzPts val="1920"/>
              <a:buNone/>
            </a:pPr>
            <a:r>
              <a:t/>
            </a:r>
            <a:endParaRPr u="sng"/>
          </a:p>
        </p:txBody>
      </p:sp>
      <p:sp>
        <p:nvSpPr>
          <p:cNvPr id="616" name="Google Shape;616;p4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Informática</a:t>
            </a:r>
            <a:endParaRPr/>
          </a:p>
        </p:txBody>
      </p:sp>
      <p:sp>
        <p:nvSpPr>
          <p:cNvPr id="622" name="Google Shape;622;p45"/>
          <p:cNvSpPr txBox="1"/>
          <p:nvPr>
            <p:ph idx="1" type="body"/>
          </p:nvPr>
        </p:nvSpPr>
        <p:spPr>
          <a:xfrm>
            <a:off x="107950" y="1827213"/>
            <a:ext cx="856773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Informática é a ciência que estuda o processamento da informação automatizado.</a:t>
            </a:r>
            <a:endParaRPr/>
          </a:p>
          <a:p>
            <a:pPr indent="-334963" lvl="0" marL="334963" rtl="0" algn="just">
              <a:lnSpc>
                <a:spcPct val="71000"/>
              </a:lnSpc>
              <a:spcBef>
                <a:spcPts val="600"/>
              </a:spcBef>
              <a:spcAft>
                <a:spcPts val="0"/>
              </a:spcAft>
              <a:buSzPts val="1920"/>
              <a:buChar char="⚪"/>
            </a:pPr>
            <a:r>
              <a:rPr lang="en-GB"/>
              <a:t>Dado é todo elemento conhecido que serve de base à resolução de um problema.</a:t>
            </a:r>
            <a:endParaRPr/>
          </a:p>
          <a:p>
            <a:pPr indent="-334963" lvl="0" marL="334963" rtl="0" algn="just">
              <a:lnSpc>
                <a:spcPct val="71000"/>
              </a:lnSpc>
              <a:spcBef>
                <a:spcPts val="600"/>
              </a:spcBef>
              <a:spcAft>
                <a:spcPts val="0"/>
              </a:spcAft>
              <a:buSzPts val="1920"/>
              <a:buChar char="⚪"/>
            </a:pPr>
            <a:r>
              <a:rPr lang="en-GB"/>
              <a:t>Informação é o conjunto organizado e estruturado de dados.</a:t>
            </a:r>
            <a:endParaRPr/>
          </a:p>
          <a:p>
            <a:pPr indent="-213043" lvl="0" marL="334963" rtl="0" algn="just">
              <a:lnSpc>
                <a:spcPct val="71000"/>
              </a:lnSpc>
              <a:spcBef>
                <a:spcPts val="600"/>
              </a:spcBef>
              <a:spcAft>
                <a:spcPts val="0"/>
              </a:spcAft>
              <a:buSzPts val="1920"/>
              <a:buNone/>
            </a:pPr>
            <a:r>
              <a:t/>
            </a:r>
            <a:endParaRPr/>
          </a:p>
        </p:txBody>
      </p:sp>
      <p:sp>
        <p:nvSpPr>
          <p:cNvPr id="623" name="Google Shape;623;p4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LUMINÁRIA DADO - alt 30cm larg 30cm prof 30cm - vidro leitoso, adesivo de vinil e componentes elétricos - 169,00.gif" id="624" name="Google Shape;624;p45"/>
          <p:cNvPicPr preferRelativeResize="0"/>
          <p:nvPr/>
        </p:nvPicPr>
        <p:blipFill rotWithShape="1">
          <a:blip r:embed="rId3">
            <a:alphaModFix/>
          </a:blip>
          <a:srcRect b="0" l="0" r="0" t="0"/>
          <a:stretch/>
        </p:blipFill>
        <p:spPr>
          <a:xfrm>
            <a:off x="1357313" y="4071938"/>
            <a:ext cx="2143125" cy="2143125"/>
          </a:xfrm>
          <a:prstGeom prst="rect">
            <a:avLst/>
          </a:prstGeom>
          <a:noFill/>
          <a:ln>
            <a:noFill/>
          </a:ln>
        </p:spPr>
      </p:pic>
      <p:pic>
        <p:nvPicPr>
          <p:cNvPr descr="intelligence_informação_triangulação.jpg" id="625" name="Google Shape;625;p45"/>
          <p:cNvPicPr preferRelativeResize="0"/>
          <p:nvPr/>
        </p:nvPicPr>
        <p:blipFill rotWithShape="1">
          <a:blip r:embed="rId4">
            <a:alphaModFix/>
          </a:blip>
          <a:srcRect b="0" l="0" r="0" t="0"/>
          <a:stretch/>
        </p:blipFill>
        <p:spPr>
          <a:xfrm>
            <a:off x="6286500" y="3786188"/>
            <a:ext cx="2473325" cy="247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500"/>
                                        <p:tgtEl>
                                          <p:spTgt spid="6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5"/>
                                        </p:tgtEl>
                                        <p:attrNameLst>
                                          <p:attrName>style.visibility</p:attrName>
                                        </p:attrNameLst>
                                      </p:cBhvr>
                                      <p:to>
                                        <p:strVal val="visible"/>
                                      </p:to>
                                    </p:set>
                                    <p:anim calcmode="lin" valueType="num">
                                      <p:cBhvr additive="base">
                                        <p:cTn dur="500"/>
                                        <p:tgtEl>
                                          <p:spTgt spid="625"/>
                                        </p:tgtEl>
                                        <p:attrNameLst>
                                          <p:attrName>ppt_w</p:attrName>
                                        </p:attrNameLst>
                                      </p:cBhvr>
                                      <p:tavLst>
                                        <p:tav fmla="" tm="0">
                                          <p:val>
                                            <p:strVal val="0"/>
                                          </p:val>
                                        </p:tav>
                                        <p:tav fmla="" tm="100000">
                                          <p:val>
                                            <p:strVal val="#ppt_w"/>
                                          </p:val>
                                        </p:tav>
                                      </p:tavLst>
                                    </p:anim>
                                    <p:anim calcmode="lin" valueType="num">
                                      <p:cBhvr additive="base">
                                        <p:cTn dur="500"/>
                                        <p:tgtEl>
                                          <p:spTgt spid="62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Processamento de Dados</a:t>
            </a:r>
            <a:endParaRPr/>
          </a:p>
        </p:txBody>
      </p:sp>
      <p:sp>
        <p:nvSpPr>
          <p:cNvPr id="631" name="Google Shape;631;p46"/>
          <p:cNvSpPr txBox="1"/>
          <p:nvPr>
            <p:ph idx="1" type="body"/>
          </p:nvPr>
        </p:nvSpPr>
        <p:spPr>
          <a:xfrm>
            <a:off x="179388" y="1827213"/>
            <a:ext cx="84963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Objetivo do computador e fazer o processamento de dados, onde são necessários 4 dessas etapas: entrada, processamento, saída e armazenamento.</a:t>
            </a:r>
            <a:endParaRPr/>
          </a:p>
          <a:p>
            <a:pPr indent="-213043" lvl="0" marL="334963" rtl="0" algn="l">
              <a:lnSpc>
                <a:spcPct val="71000"/>
              </a:lnSpc>
              <a:spcBef>
                <a:spcPts val="600"/>
              </a:spcBef>
              <a:spcAft>
                <a:spcPts val="0"/>
              </a:spcAft>
              <a:buSzPts val="1920"/>
              <a:buNone/>
            </a:pPr>
            <a:r>
              <a:t/>
            </a:r>
            <a:endParaRPr/>
          </a:p>
        </p:txBody>
      </p:sp>
      <p:sp>
        <p:nvSpPr>
          <p:cNvPr id="632" name="Google Shape;632;p4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633" name="Google Shape;633;p46"/>
          <p:cNvSpPr/>
          <p:nvPr/>
        </p:nvSpPr>
        <p:spPr>
          <a:xfrm>
            <a:off x="2286000" y="2828925"/>
            <a:ext cx="4572000" cy="1200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Noto Sans Symbols"/>
              <a:buNone/>
            </a:pPr>
            <a:r>
              <a:rPr lang="en-GB" sz="1800">
                <a:solidFill>
                  <a:schemeClr val="lt1"/>
                </a:solidFill>
                <a:latin typeface="Arial"/>
                <a:ea typeface="Arial"/>
                <a:cs typeface="Arial"/>
                <a:sym typeface="Arial"/>
              </a:rPr>
              <a:t>etapas básicas do processamento de dados, onde são necessários pelo menos 4 dessas etapas: entrada, processamento, saída e armazenamento.</a:t>
            </a:r>
            <a:endParaRPr/>
          </a:p>
        </p:txBody>
      </p:sp>
      <p:pic>
        <p:nvPicPr>
          <p:cNvPr id="634" name="Google Shape;634;p46"/>
          <p:cNvPicPr preferRelativeResize="0"/>
          <p:nvPr/>
        </p:nvPicPr>
        <p:blipFill rotWithShape="1">
          <a:blip r:embed="rId3">
            <a:alphaModFix/>
          </a:blip>
          <a:srcRect b="0" l="0" r="0" t="0"/>
          <a:stretch/>
        </p:blipFill>
        <p:spPr>
          <a:xfrm>
            <a:off x="827088" y="2682875"/>
            <a:ext cx="6915150" cy="3914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Processamento de Dados</a:t>
            </a:r>
            <a:endParaRPr/>
          </a:p>
        </p:txBody>
      </p:sp>
      <p:sp>
        <p:nvSpPr>
          <p:cNvPr id="640" name="Google Shape;640;p4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641" name="Google Shape;641;p47"/>
          <p:cNvSpPr txBox="1"/>
          <p:nvPr/>
        </p:nvSpPr>
        <p:spPr>
          <a:xfrm>
            <a:off x="250825" y="1428750"/>
            <a:ext cx="8196263" cy="5029200"/>
          </a:xfrm>
          <a:prstGeom prst="rect">
            <a:avLst/>
          </a:prstGeom>
          <a:noFill/>
          <a:ln>
            <a:noFill/>
          </a:ln>
        </p:spPr>
        <p:txBody>
          <a:bodyPr anchorCtr="0" anchor="t" bIns="46800" lIns="90000" spcFirstLastPara="1" rIns="90000" wrap="square" tIns="46800">
            <a:noAutofit/>
          </a:bodyPr>
          <a:lstStyle/>
          <a:p>
            <a:pPr indent="-334963" lvl="0" marL="334963" marR="0" rtl="0" algn="just">
              <a:lnSpc>
                <a:spcPct val="71000"/>
              </a:lnSpc>
              <a:spcBef>
                <a:spcPts val="0"/>
              </a:spcBef>
              <a:spcAft>
                <a:spcPts val="0"/>
              </a:spcAft>
              <a:buClr>
                <a:srgbClr val="000099"/>
              </a:buClr>
              <a:buSzPts val="1840"/>
              <a:buFont typeface="Noto Sans Symbols"/>
              <a:buNone/>
            </a:pPr>
            <a:r>
              <a:rPr b="1" lang="en-GB" sz="2300">
                <a:solidFill>
                  <a:srgbClr val="000000"/>
                </a:solidFill>
                <a:latin typeface="Arial"/>
                <a:ea typeface="Arial"/>
                <a:cs typeface="Arial"/>
                <a:sym typeface="Arial"/>
              </a:rPr>
              <a:t>	</a:t>
            </a:r>
            <a:endParaRPr b="1" sz="2300">
              <a:solidFill>
                <a:srgbClr val="000000"/>
              </a:solidFill>
              <a:latin typeface="Arial"/>
              <a:ea typeface="Arial"/>
              <a:cs typeface="Arial"/>
              <a:sym typeface="Arial"/>
            </a:endParaRPr>
          </a:p>
        </p:txBody>
      </p:sp>
      <p:pic>
        <p:nvPicPr>
          <p:cNvPr id="642" name="Google Shape;642;p47"/>
          <p:cNvPicPr preferRelativeResize="0"/>
          <p:nvPr/>
        </p:nvPicPr>
        <p:blipFill rotWithShape="1">
          <a:blip r:embed="rId3">
            <a:alphaModFix/>
          </a:blip>
          <a:srcRect b="0" l="0" r="0" t="0"/>
          <a:stretch/>
        </p:blipFill>
        <p:spPr>
          <a:xfrm>
            <a:off x="6529388" y="2681288"/>
            <a:ext cx="2463800" cy="3313112"/>
          </a:xfrm>
          <a:prstGeom prst="rect">
            <a:avLst/>
          </a:prstGeom>
          <a:noFill/>
          <a:ln>
            <a:noFill/>
          </a:ln>
        </p:spPr>
      </p:pic>
      <p:sp>
        <p:nvSpPr>
          <p:cNvPr id="643" name="Google Shape;643;p47"/>
          <p:cNvSpPr/>
          <p:nvPr/>
        </p:nvSpPr>
        <p:spPr>
          <a:xfrm>
            <a:off x="250825" y="2554288"/>
            <a:ext cx="6378575" cy="3678237"/>
          </a:xfrm>
          <a:prstGeom prst="rect">
            <a:avLst/>
          </a:prstGeom>
          <a:noFill/>
          <a:ln>
            <a:noFill/>
          </a:ln>
        </p:spPr>
        <p:txBody>
          <a:bodyPr anchorCtr="0" anchor="t" bIns="46800" lIns="90000" spcFirstLastPara="1" rIns="90000" wrap="square" tIns="46800">
            <a:noAutofit/>
          </a:bodyPr>
          <a:lstStyle/>
          <a:p>
            <a:pPr indent="-282575" lvl="1" marL="739775" marR="0" rtl="0" algn="l">
              <a:lnSpc>
                <a:spcPct val="100000"/>
              </a:lnSpc>
              <a:spcBef>
                <a:spcPts val="0"/>
              </a:spcBef>
              <a:spcAft>
                <a:spcPts val="0"/>
              </a:spcAft>
              <a:buClr>
                <a:srgbClr val="003366"/>
              </a:buClr>
              <a:buSzPts val="1050"/>
              <a:buFont typeface="Arial"/>
              <a:buNone/>
            </a:pPr>
            <a:r>
              <a:t/>
            </a:r>
            <a:endParaRPr b="1" i="0" sz="1400" u="none" cap="none" strike="noStrike">
              <a:solidFill>
                <a:srgbClr val="003366"/>
              </a:solidFill>
              <a:latin typeface="Arial"/>
              <a:ea typeface="Arial"/>
              <a:cs typeface="Arial"/>
              <a:sym typeface="Arial"/>
            </a:endParaRPr>
          </a:p>
          <a:p>
            <a:pPr indent="-282575" lvl="1" marL="739775" marR="0" rtl="0" algn="l">
              <a:lnSpc>
                <a:spcPct val="100000"/>
              </a:lnSpc>
              <a:spcBef>
                <a:spcPts val="450"/>
              </a:spcBef>
              <a:spcAft>
                <a:spcPts val="0"/>
              </a:spcAft>
              <a:buClr>
                <a:srgbClr val="003366"/>
              </a:buClr>
              <a:buSzPts val="1350"/>
              <a:buFont typeface="Arial"/>
              <a:buChar char="–"/>
            </a:pPr>
            <a:r>
              <a:rPr b="1" i="0" lang="en-GB" sz="1800" u="sng" cap="none" strike="noStrike">
                <a:solidFill>
                  <a:schemeClr val="dk1"/>
                </a:solidFill>
                <a:latin typeface="Arial"/>
                <a:ea typeface="Arial"/>
                <a:cs typeface="Arial"/>
                <a:sym typeface="Arial"/>
              </a:rPr>
              <a:t>Unidade</a:t>
            </a:r>
            <a:r>
              <a:rPr b="1" i="0" lang="en-GB" sz="1800" u="none" cap="none" strike="noStrike">
                <a:solidFill>
                  <a:schemeClr val="dk1"/>
                </a:solidFill>
                <a:latin typeface="Arial"/>
                <a:ea typeface="Arial"/>
                <a:cs typeface="Arial"/>
                <a:sym typeface="Arial"/>
              </a:rPr>
              <a:t> </a:t>
            </a:r>
            <a:r>
              <a:rPr b="1" i="0" lang="en-GB" sz="1800" u="sng" cap="none" strike="noStrike">
                <a:solidFill>
                  <a:schemeClr val="dk1"/>
                </a:solidFill>
                <a:latin typeface="Arial"/>
                <a:ea typeface="Arial"/>
                <a:cs typeface="Arial"/>
                <a:sym typeface="Arial"/>
              </a:rPr>
              <a:t>de</a:t>
            </a:r>
            <a:r>
              <a:rPr b="1" i="0" lang="en-GB" sz="1800" u="none" cap="none" strike="noStrike">
                <a:solidFill>
                  <a:schemeClr val="dk1"/>
                </a:solidFill>
                <a:latin typeface="Arial"/>
                <a:ea typeface="Arial"/>
                <a:cs typeface="Arial"/>
                <a:sym typeface="Arial"/>
              </a:rPr>
              <a:t> </a:t>
            </a:r>
            <a:r>
              <a:rPr b="1" i="0" lang="en-GB" sz="1800" u="sng" cap="none" strike="noStrike">
                <a:solidFill>
                  <a:schemeClr val="dk1"/>
                </a:solidFill>
                <a:latin typeface="Arial"/>
                <a:ea typeface="Arial"/>
                <a:cs typeface="Arial"/>
                <a:sym typeface="Arial"/>
              </a:rPr>
              <a:t>Entrada</a:t>
            </a:r>
            <a:r>
              <a:rPr b="1" i="0" lang="en-GB" sz="1800" u="none" cap="none" strike="noStrike">
                <a:solidFill>
                  <a:schemeClr val="dk1"/>
                </a:solidFill>
                <a:latin typeface="Arial"/>
                <a:ea typeface="Arial"/>
                <a:cs typeface="Arial"/>
                <a:sym typeface="Arial"/>
              </a:rPr>
              <a:t>: dispositivos utilizados para receber informações iniciais do usuário. Ex.: scanner, mouse, teclado, etc.</a:t>
            </a:r>
            <a:endParaRPr/>
          </a:p>
          <a:p>
            <a:pPr indent="-282575" lvl="1" marL="739775" marR="0" rtl="0" algn="l">
              <a:lnSpc>
                <a:spcPct val="100000"/>
              </a:lnSpc>
              <a:spcBef>
                <a:spcPts val="450"/>
              </a:spcBef>
              <a:spcAft>
                <a:spcPts val="0"/>
              </a:spcAft>
              <a:buClr>
                <a:srgbClr val="003366"/>
              </a:buClr>
              <a:buSzPts val="1350"/>
              <a:buFont typeface="Arial"/>
              <a:buNone/>
            </a:pPr>
            <a:r>
              <a:t/>
            </a:r>
            <a:endParaRPr b="1" i="0" sz="1800" u="none" cap="none" strike="noStrike">
              <a:solidFill>
                <a:schemeClr val="dk1"/>
              </a:solidFill>
              <a:latin typeface="Arial"/>
              <a:ea typeface="Arial"/>
              <a:cs typeface="Arial"/>
              <a:sym typeface="Arial"/>
            </a:endParaRPr>
          </a:p>
          <a:p>
            <a:pPr indent="-282575" lvl="1" marL="739775" marR="0" rtl="0" algn="l">
              <a:lnSpc>
                <a:spcPct val="100000"/>
              </a:lnSpc>
              <a:spcBef>
                <a:spcPts val="450"/>
              </a:spcBef>
              <a:spcAft>
                <a:spcPts val="0"/>
              </a:spcAft>
              <a:buClr>
                <a:srgbClr val="003366"/>
              </a:buClr>
              <a:buSzPts val="1350"/>
              <a:buFont typeface="Arial"/>
              <a:buChar char="–"/>
            </a:pPr>
            <a:r>
              <a:rPr b="1" i="0" lang="en-GB" sz="1800" u="sng" cap="none" strike="noStrike">
                <a:solidFill>
                  <a:schemeClr val="dk1"/>
                </a:solidFill>
                <a:latin typeface="Arial"/>
                <a:ea typeface="Arial"/>
                <a:cs typeface="Arial"/>
                <a:sym typeface="Arial"/>
              </a:rPr>
              <a:t>Unidade</a:t>
            </a:r>
            <a:r>
              <a:rPr b="1" i="0" lang="en-GB" sz="1800" u="none" cap="none" strike="noStrike">
                <a:solidFill>
                  <a:schemeClr val="dk1"/>
                </a:solidFill>
                <a:latin typeface="Arial"/>
                <a:ea typeface="Arial"/>
                <a:cs typeface="Arial"/>
                <a:sym typeface="Arial"/>
              </a:rPr>
              <a:t> </a:t>
            </a:r>
            <a:r>
              <a:rPr b="1" i="0" lang="en-GB" sz="1800" u="sng" cap="none" strike="noStrike">
                <a:solidFill>
                  <a:schemeClr val="dk1"/>
                </a:solidFill>
                <a:latin typeface="Arial"/>
                <a:ea typeface="Arial"/>
                <a:cs typeface="Arial"/>
                <a:sym typeface="Arial"/>
              </a:rPr>
              <a:t>de</a:t>
            </a:r>
            <a:r>
              <a:rPr b="1" i="0" lang="en-GB" sz="1800" u="none" cap="none" strike="noStrike">
                <a:solidFill>
                  <a:schemeClr val="dk1"/>
                </a:solidFill>
                <a:latin typeface="Arial"/>
                <a:ea typeface="Arial"/>
                <a:cs typeface="Arial"/>
                <a:sym typeface="Arial"/>
              </a:rPr>
              <a:t> </a:t>
            </a:r>
            <a:r>
              <a:rPr b="1" i="0" lang="en-GB" sz="1800" u="sng" cap="none" strike="noStrike">
                <a:solidFill>
                  <a:schemeClr val="dk1"/>
                </a:solidFill>
                <a:latin typeface="Arial"/>
                <a:ea typeface="Arial"/>
                <a:cs typeface="Arial"/>
                <a:sym typeface="Arial"/>
              </a:rPr>
              <a:t>Processamento</a:t>
            </a:r>
            <a:r>
              <a:rPr b="1" i="0" lang="en-GB" sz="1800" u="none" cap="none" strike="noStrike">
                <a:solidFill>
                  <a:schemeClr val="dk1"/>
                </a:solidFill>
                <a:latin typeface="Arial"/>
                <a:ea typeface="Arial"/>
                <a:cs typeface="Arial"/>
                <a:sym typeface="Arial"/>
              </a:rPr>
              <a:t>: dispositivo onde ocorre o processamento dos dados no computador.</a:t>
            </a:r>
            <a:endParaRPr/>
          </a:p>
          <a:p>
            <a:pPr indent="-282575" lvl="1" marL="739775" marR="0" rtl="0" algn="l">
              <a:lnSpc>
                <a:spcPct val="100000"/>
              </a:lnSpc>
              <a:spcBef>
                <a:spcPts val="450"/>
              </a:spcBef>
              <a:spcAft>
                <a:spcPts val="0"/>
              </a:spcAft>
              <a:buClr>
                <a:srgbClr val="003366"/>
              </a:buClr>
              <a:buSzPts val="1350"/>
              <a:buFont typeface="Arial"/>
              <a:buNone/>
            </a:pPr>
            <a:r>
              <a:t/>
            </a:r>
            <a:endParaRPr b="1" i="0" sz="1800" u="none" cap="none" strike="noStrike">
              <a:solidFill>
                <a:schemeClr val="dk1"/>
              </a:solidFill>
              <a:latin typeface="Arial"/>
              <a:ea typeface="Arial"/>
              <a:cs typeface="Arial"/>
              <a:sym typeface="Arial"/>
            </a:endParaRPr>
          </a:p>
          <a:p>
            <a:pPr indent="-282575" lvl="1" marL="739775" marR="0" rtl="0" algn="l">
              <a:lnSpc>
                <a:spcPct val="100000"/>
              </a:lnSpc>
              <a:spcBef>
                <a:spcPts val="450"/>
              </a:spcBef>
              <a:spcAft>
                <a:spcPts val="0"/>
              </a:spcAft>
              <a:buClr>
                <a:srgbClr val="003366"/>
              </a:buClr>
              <a:buSzPts val="1350"/>
              <a:buFont typeface="Arial"/>
              <a:buChar char="–"/>
            </a:pPr>
            <a:r>
              <a:rPr b="1" i="0" lang="en-GB" sz="1800" u="sng" cap="none" strike="noStrike">
                <a:solidFill>
                  <a:schemeClr val="dk1"/>
                </a:solidFill>
                <a:latin typeface="Arial"/>
                <a:ea typeface="Arial"/>
                <a:cs typeface="Arial"/>
                <a:sym typeface="Arial"/>
              </a:rPr>
              <a:t>Unidade</a:t>
            </a:r>
            <a:r>
              <a:rPr b="1" i="0" lang="en-GB" sz="1800" u="none" cap="none" strike="noStrike">
                <a:solidFill>
                  <a:schemeClr val="dk1"/>
                </a:solidFill>
                <a:latin typeface="Arial"/>
                <a:ea typeface="Arial"/>
                <a:cs typeface="Arial"/>
                <a:sym typeface="Arial"/>
              </a:rPr>
              <a:t> </a:t>
            </a:r>
            <a:r>
              <a:rPr b="1" i="0" lang="en-GB" sz="1800" u="sng" cap="none" strike="noStrike">
                <a:solidFill>
                  <a:schemeClr val="dk1"/>
                </a:solidFill>
                <a:latin typeface="Arial"/>
                <a:ea typeface="Arial"/>
                <a:cs typeface="Arial"/>
                <a:sym typeface="Arial"/>
              </a:rPr>
              <a:t>de</a:t>
            </a:r>
            <a:r>
              <a:rPr b="1" i="0" lang="en-GB" sz="1800" u="none" cap="none" strike="noStrike">
                <a:solidFill>
                  <a:schemeClr val="dk1"/>
                </a:solidFill>
                <a:latin typeface="Arial"/>
                <a:ea typeface="Arial"/>
                <a:cs typeface="Arial"/>
                <a:sym typeface="Arial"/>
              </a:rPr>
              <a:t> </a:t>
            </a:r>
            <a:r>
              <a:rPr b="1" i="0" lang="en-GB" sz="1800" u="sng" cap="none" strike="noStrike">
                <a:solidFill>
                  <a:schemeClr val="dk1"/>
                </a:solidFill>
                <a:latin typeface="Arial"/>
                <a:ea typeface="Arial"/>
                <a:cs typeface="Arial"/>
                <a:sym typeface="Arial"/>
              </a:rPr>
              <a:t>Saída</a:t>
            </a:r>
            <a:r>
              <a:rPr b="1" i="0" lang="en-GB" sz="1800" u="none" cap="none" strike="noStrike">
                <a:solidFill>
                  <a:schemeClr val="dk1"/>
                </a:solidFill>
                <a:latin typeface="Arial"/>
                <a:ea typeface="Arial"/>
                <a:cs typeface="Arial"/>
                <a:sym typeface="Arial"/>
              </a:rPr>
              <a:t>: dispositivos utilizados para mostrar as informações já processadas. Ex.: monitor, impressora, etc.</a:t>
            </a:r>
            <a:endParaRPr/>
          </a:p>
        </p:txBody>
      </p:sp>
      <p:sp>
        <p:nvSpPr>
          <p:cNvPr id="644" name="Google Shape;644;p47"/>
          <p:cNvSpPr/>
          <p:nvPr/>
        </p:nvSpPr>
        <p:spPr>
          <a:xfrm>
            <a:off x="107950" y="1587500"/>
            <a:ext cx="8609013" cy="503238"/>
          </a:xfrm>
          <a:prstGeom prst="rect">
            <a:avLst/>
          </a:prstGeom>
          <a:noFill/>
          <a:ln>
            <a:noFill/>
          </a:ln>
        </p:spPr>
        <p:txBody>
          <a:bodyPr anchorCtr="0" anchor="t" bIns="46800" lIns="90000" spcFirstLastPara="1" rIns="90000" wrap="square" tIns="46800">
            <a:noAutofit/>
          </a:bodyPr>
          <a:lstStyle/>
          <a:p>
            <a:pPr indent="-339725" lvl="0" marL="339725" marR="0" rtl="0" algn="just">
              <a:lnSpc>
                <a:spcPct val="100000"/>
              </a:lnSpc>
              <a:spcBef>
                <a:spcPts val="0"/>
              </a:spcBef>
              <a:spcAft>
                <a:spcPts val="0"/>
              </a:spcAft>
              <a:buClr>
                <a:srgbClr val="003366"/>
              </a:buClr>
              <a:buSzPts val="1350"/>
              <a:buFont typeface="Noto Sans Symbols"/>
              <a:buChar char="✔"/>
            </a:pPr>
            <a:r>
              <a:rPr b="1" lang="en-GB" sz="1800">
                <a:solidFill>
                  <a:schemeClr val="dk1"/>
                </a:solidFill>
                <a:latin typeface="Arial"/>
                <a:ea typeface="Arial"/>
                <a:cs typeface="Arial"/>
                <a:sym typeface="Arial"/>
              </a:rPr>
              <a:t>Transformação dos dados que temos em mãos (dados iniciais ou de entrada) em informações úteis (dados finais ou de saída).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Processamento de Dados</a:t>
            </a:r>
            <a:endParaRPr/>
          </a:p>
        </p:txBody>
      </p:sp>
      <p:sp>
        <p:nvSpPr>
          <p:cNvPr id="650" name="Google Shape;650;p4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651" name="Google Shape;651;p48"/>
          <p:cNvSpPr/>
          <p:nvPr/>
        </p:nvSpPr>
        <p:spPr>
          <a:xfrm>
            <a:off x="250825" y="1728788"/>
            <a:ext cx="8642350" cy="4279900"/>
          </a:xfrm>
          <a:prstGeom prst="rect">
            <a:avLst/>
          </a:prstGeom>
          <a:noFill/>
          <a:ln>
            <a:noFill/>
          </a:ln>
        </p:spPr>
        <p:txBody>
          <a:bodyPr anchorCtr="0" anchor="t" bIns="46800" lIns="90000" spcFirstLastPara="1" rIns="90000" wrap="square" tIns="46800">
            <a:noAutofit/>
          </a:bodyPr>
          <a:lstStyle/>
          <a:p>
            <a:pPr indent="-282575" lvl="1" marL="739775" marR="0" rtl="0" algn="l">
              <a:lnSpc>
                <a:spcPct val="100000"/>
              </a:lnSpc>
              <a:spcBef>
                <a:spcPts val="0"/>
              </a:spcBef>
              <a:spcAft>
                <a:spcPts val="0"/>
              </a:spcAft>
              <a:buClr>
                <a:srgbClr val="003366"/>
              </a:buClr>
              <a:buSzPts val="1050"/>
              <a:buFont typeface="Arial"/>
              <a:buNone/>
            </a:pPr>
            <a:r>
              <a:t/>
            </a:r>
            <a:endParaRPr b="1" i="0" sz="1400" u="none" cap="none" strike="noStrike">
              <a:solidFill>
                <a:srgbClr val="00336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Noto Sans Symbols"/>
              <a:buNone/>
            </a:pPr>
            <a:r>
              <a:rPr b="1" lang="en-GB" sz="2400">
                <a:solidFill>
                  <a:schemeClr val="dk1"/>
                </a:solidFill>
                <a:latin typeface="Arial"/>
                <a:ea typeface="Arial"/>
                <a:cs typeface="Arial"/>
                <a:sym typeface="Arial"/>
              </a:rPr>
              <a:t>Armazenamento temporário e permanente de dados</a:t>
            </a:r>
            <a:endParaRPr sz="2400">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800"/>
              <a:buFont typeface="Noto Sans Symbols"/>
              <a:buNone/>
            </a:pPr>
            <a:br>
              <a:rPr lang="en-GB" sz="1800">
                <a:solidFill>
                  <a:schemeClr val="dk1"/>
                </a:solidFill>
                <a:latin typeface="Arial"/>
                <a:ea typeface="Arial"/>
                <a:cs typeface="Arial"/>
                <a:sym typeface="Arial"/>
              </a:rPr>
            </a:br>
            <a:r>
              <a:rPr lang="en-GB" sz="2400">
                <a:solidFill>
                  <a:schemeClr val="dk1"/>
                </a:solidFill>
                <a:latin typeface="Arial"/>
                <a:ea typeface="Arial"/>
                <a:cs typeface="Arial"/>
                <a:sym typeface="Arial"/>
              </a:rPr>
              <a:t>O armazenamento pode ocorrer de duas formas, temporariamente ou permanentemente, onde, o armazenamento temporário ou volátil ocorre na memória RAM, onde os dados ainda estão sendo ou podem ser utilizados pelo processador, ou então, caso seja necessário, a informação poderá ser armazenada permanentemente, onde ocorre a gravação em algum dispositivo de armazenamento secundário, como por exemplo: Disco Rígido, CD, DVD, Pendrive, etc.</a:t>
            </a:r>
            <a:endParaRPr/>
          </a:p>
        </p:txBody>
      </p:sp>
      <p:sp>
        <p:nvSpPr>
          <p:cNvPr id="652" name="Google Shape;652;p48"/>
          <p:cNvSpPr/>
          <p:nvPr/>
        </p:nvSpPr>
        <p:spPr>
          <a:xfrm>
            <a:off x="107950" y="1587500"/>
            <a:ext cx="8609013" cy="503238"/>
          </a:xfrm>
          <a:prstGeom prst="rect">
            <a:avLst/>
          </a:prstGeom>
          <a:noFill/>
          <a:ln>
            <a:noFill/>
          </a:ln>
        </p:spPr>
        <p:txBody>
          <a:bodyPr anchorCtr="0" anchor="t" bIns="46800" lIns="90000" spcFirstLastPara="1" rIns="90000" wrap="square" tIns="46800">
            <a:noAutofit/>
          </a:bodyPr>
          <a:lstStyle/>
          <a:p>
            <a:pPr indent="-254000" lvl="0" marL="339725" marR="0" rtl="0" algn="just">
              <a:lnSpc>
                <a:spcPct val="100000"/>
              </a:lnSpc>
              <a:spcBef>
                <a:spcPts val="0"/>
              </a:spcBef>
              <a:spcAft>
                <a:spcPts val="0"/>
              </a:spcAft>
              <a:buClr>
                <a:srgbClr val="003366"/>
              </a:buClr>
              <a:buSzPts val="1350"/>
              <a:buFont typeface="Noto Sans Symbols"/>
              <a:buNone/>
            </a:pPr>
            <a:r>
              <a:t/>
            </a:r>
            <a:endParaRPr b="1"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658" name="Google Shape;658;p49"/>
          <p:cNvPicPr preferRelativeResize="0"/>
          <p:nvPr/>
        </p:nvPicPr>
        <p:blipFill rotWithShape="1">
          <a:blip r:embed="rId3">
            <a:alphaModFix/>
          </a:blip>
          <a:srcRect b="0" l="0" r="0" t="0"/>
          <a:stretch/>
        </p:blipFill>
        <p:spPr>
          <a:xfrm>
            <a:off x="827088" y="620713"/>
            <a:ext cx="7129462" cy="4964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664" name="Google Shape;664;p50"/>
          <p:cNvPicPr preferRelativeResize="0"/>
          <p:nvPr/>
        </p:nvPicPr>
        <p:blipFill rotWithShape="1">
          <a:blip r:embed="rId3">
            <a:alphaModFix/>
          </a:blip>
          <a:srcRect b="0" l="0" r="0" t="0"/>
          <a:stretch/>
        </p:blipFill>
        <p:spPr>
          <a:xfrm>
            <a:off x="468313" y="692150"/>
            <a:ext cx="7253287" cy="5184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670" name="Google Shape;670;p51"/>
          <p:cNvPicPr preferRelativeResize="0"/>
          <p:nvPr/>
        </p:nvPicPr>
        <p:blipFill rotWithShape="1">
          <a:blip r:embed="rId3">
            <a:alphaModFix/>
          </a:blip>
          <a:srcRect b="0" l="0" r="0" t="0"/>
          <a:stretch/>
        </p:blipFill>
        <p:spPr>
          <a:xfrm>
            <a:off x="1116013" y="476250"/>
            <a:ext cx="6281737" cy="5159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Peopleware</a:t>
            </a:r>
            <a:endParaRPr/>
          </a:p>
        </p:txBody>
      </p:sp>
      <p:sp>
        <p:nvSpPr>
          <p:cNvPr id="676" name="Google Shape;676;p52"/>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São as pessoas que realizam tarefas no computador. Funções:</a:t>
            </a:r>
            <a:endParaRPr/>
          </a:p>
          <a:p>
            <a:pPr indent="-277813" lvl="1" marL="735013" rtl="0" algn="just">
              <a:lnSpc>
                <a:spcPct val="71000"/>
              </a:lnSpc>
              <a:spcBef>
                <a:spcPts val="600"/>
              </a:spcBef>
              <a:spcAft>
                <a:spcPts val="0"/>
              </a:spcAft>
              <a:buSzPts val="1920"/>
              <a:buChar char="●"/>
            </a:pPr>
            <a:r>
              <a:rPr lang="en-GB"/>
              <a:t>Analista de Sistemas;</a:t>
            </a:r>
            <a:endParaRPr/>
          </a:p>
          <a:p>
            <a:pPr indent="-277813" lvl="1" marL="735013" rtl="0" algn="just">
              <a:lnSpc>
                <a:spcPct val="71000"/>
              </a:lnSpc>
              <a:spcBef>
                <a:spcPts val="600"/>
              </a:spcBef>
              <a:spcAft>
                <a:spcPts val="0"/>
              </a:spcAft>
              <a:buSzPts val="1920"/>
              <a:buChar char="●"/>
            </a:pPr>
            <a:r>
              <a:rPr lang="en-GB"/>
              <a:t>Programador ou Desenvolvedor;</a:t>
            </a:r>
            <a:endParaRPr/>
          </a:p>
          <a:p>
            <a:pPr indent="-277813" lvl="1" marL="735013" rtl="0" algn="just">
              <a:lnSpc>
                <a:spcPct val="71000"/>
              </a:lnSpc>
              <a:spcBef>
                <a:spcPts val="600"/>
              </a:spcBef>
              <a:spcAft>
                <a:spcPts val="0"/>
              </a:spcAft>
              <a:buSzPts val="1920"/>
              <a:buChar char="●"/>
            </a:pPr>
            <a:r>
              <a:rPr lang="en-GB"/>
              <a:t>Digitador;</a:t>
            </a:r>
            <a:endParaRPr/>
          </a:p>
          <a:p>
            <a:pPr indent="-277813" lvl="1" marL="735013" rtl="0" algn="just">
              <a:lnSpc>
                <a:spcPct val="71000"/>
              </a:lnSpc>
              <a:spcBef>
                <a:spcPts val="600"/>
              </a:spcBef>
              <a:spcAft>
                <a:spcPts val="0"/>
              </a:spcAft>
              <a:buSzPts val="1920"/>
              <a:buChar char="●"/>
            </a:pPr>
            <a:r>
              <a:rPr lang="en-GB"/>
              <a:t>Operador;</a:t>
            </a:r>
            <a:endParaRPr/>
          </a:p>
          <a:p>
            <a:pPr indent="-277813" lvl="1" marL="735013" rtl="0" algn="just">
              <a:lnSpc>
                <a:spcPct val="71000"/>
              </a:lnSpc>
              <a:spcBef>
                <a:spcPts val="600"/>
              </a:spcBef>
              <a:spcAft>
                <a:spcPts val="0"/>
              </a:spcAft>
              <a:buSzPts val="1920"/>
              <a:buChar char="●"/>
            </a:pPr>
            <a:r>
              <a:rPr lang="en-GB"/>
              <a:t>Usuários.</a:t>
            </a:r>
            <a:endParaRPr/>
          </a:p>
          <a:p>
            <a:pPr indent="-155893" lvl="1" marL="735013" rtl="0" algn="just">
              <a:lnSpc>
                <a:spcPct val="71000"/>
              </a:lnSpc>
              <a:spcBef>
                <a:spcPts val="600"/>
              </a:spcBef>
              <a:spcAft>
                <a:spcPts val="0"/>
              </a:spcAft>
              <a:buSzPts val="1920"/>
              <a:buNone/>
            </a:pPr>
            <a:r>
              <a:t/>
            </a:r>
            <a:endParaRPr/>
          </a:p>
        </p:txBody>
      </p:sp>
      <p:sp>
        <p:nvSpPr>
          <p:cNvPr id="677" name="Google Shape;677;p5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G:\Imagens Sebrae\computador.bmp" id="678" name="Google Shape;678;p52"/>
          <p:cNvPicPr preferRelativeResize="0"/>
          <p:nvPr/>
        </p:nvPicPr>
        <p:blipFill rotWithShape="1">
          <a:blip r:embed="rId3">
            <a:alphaModFix/>
          </a:blip>
          <a:srcRect b="0" l="0" r="0" t="0"/>
          <a:stretch/>
        </p:blipFill>
        <p:spPr>
          <a:xfrm>
            <a:off x="6143625" y="3929063"/>
            <a:ext cx="2600325" cy="229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6">
                                            <p:txEl>
                                              <p:pRg end="0" st="0"/>
                                            </p:txEl>
                                          </p:spTgt>
                                        </p:tgtEl>
                                        <p:attrNameLst>
                                          <p:attrName>style.visibility</p:attrName>
                                        </p:attrNameLst>
                                      </p:cBhvr>
                                      <p:to>
                                        <p:strVal val="visible"/>
                                      </p:to>
                                    </p:set>
                                    <p:anim calcmode="lin" valueType="num">
                                      <p:cBhvr additive="base">
                                        <p:cTn dur="500"/>
                                        <p:tgtEl>
                                          <p:spTgt spid="67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6">
                                            <p:txEl>
                                              <p:pRg end="1" st="1"/>
                                            </p:txEl>
                                          </p:spTgt>
                                        </p:tgtEl>
                                        <p:attrNameLst>
                                          <p:attrName>style.visibility</p:attrName>
                                        </p:attrNameLst>
                                      </p:cBhvr>
                                      <p:to>
                                        <p:strVal val="visible"/>
                                      </p:to>
                                    </p:set>
                                    <p:anim calcmode="lin" valueType="num">
                                      <p:cBhvr additive="base">
                                        <p:cTn dur="500"/>
                                        <p:tgtEl>
                                          <p:spTgt spid="67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6">
                                            <p:txEl>
                                              <p:pRg end="2" st="2"/>
                                            </p:txEl>
                                          </p:spTgt>
                                        </p:tgtEl>
                                        <p:attrNameLst>
                                          <p:attrName>style.visibility</p:attrName>
                                        </p:attrNameLst>
                                      </p:cBhvr>
                                      <p:to>
                                        <p:strVal val="visible"/>
                                      </p:to>
                                    </p:set>
                                    <p:anim calcmode="lin" valueType="num">
                                      <p:cBhvr additive="base">
                                        <p:cTn dur="500"/>
                                        <p:tgtEl>
                                          <p:spTgt spid="67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6">
                                            <p:txEl>
                                              <p:pRg end="3" st="3"/>
                                            </p:txEl>
                                          </p:spTgt>
                                        </p:tgtEl>
                                        <p:attrNameLst>
                                          <p:attrName>style.visibility</p:attrName>
                                        </p:attrNameLst>
                                      </p:cBhvr>
                                      <p:to>
                                        <p:strVal val="visible"/>
                                      </p:to>
                                    </p:set>
                                    <p:anim calcmode="lin" valueType="num">
                                      <p:cBhvr additive="base">
                                        <p:cTn dur="500"/>
                                        <p:tgtEl>
                                          <p:spTgt spid="67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6">
                                            <p:txEl>
                                              <p:pRg end="4" st="4"/>
                                            </p:txEl>
                                          </p:spTgt>
                                        </p:tgtEl>
                                        <p:attrNameLst>
                                          <p:attrName>style.visibility</p:attrName>
                                        </p:attrNameLst>
                                      </p:cBhvr>
                                      <p:to>
                                        <p:strVal val="visible"/>
                                      </p:to>
                                    </p:set>
                                    <p:anim calcmode="lin" valueType="num">
                                      <p:cBhvr additive="base">
                                        <p:cTn dur="500"/>
                                        <p:tgtEl>
                                          <p:spTgt spid="67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6">
                                            <p:txEl>
                                              <p:pRg end="5" st="5"/>
                                            </p:txEl>
                                          </p:spTgt>
                                        </p:tgtEl>
                                        <p:attrNameLst>
                                          <p:attrName>style.visibility</p:attrName>
                                        </p:attrNameLst>
                                      </p:cBhvr>
                                      <p:to>
                                        <p:strVal val="visible"/>
                                      </p:to>
                                    </p:set>
                                    <p:anim calcmode="lin" valueType="num">
                                      <p:cBhvr additive="base">
                                        <p:cTn dur="500"/>
                                        <p:tgtEl>
                                          <p:spTgt spid="67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6">
                                            <p:txEl>
                                              <p:pRg end="6" st="6"/>
                                            </p:txEl>
                                          </p:spTgt>
                                        </p:tgtEl>
                                        <p:attrNameLst>
                                          <p:attrName>style.visibility</p:attrName>
                                        </p:attrNameLst>
                                      </p:cBhvr>
                                      <p:to>
                                        <p:strVal val="visible"/>
                                      </p:to>
                                    </p:set>
                                    <p:anim calcmode="lin" valueType="num">
                                      <p:cBhvr additive="base">
                                        <p:cTn dur="500"/>
                                        <p:tgtEl>
                                          <p:spTgt spid="676">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3"/>
          <p:cNvSpPr txBox="1"/>
          <p:nvPr>
            <p:ph type="title"/>
          </p:nvPr>
        </p:nvSpPr>
        <p:spPr>
          <a:xfrm>
            <a:off x="3414713" y="539750"/>
            <a:ext cx="5027612" cy="471488"/>
          </a:xfrm>
          <a:prstGeom prst="rect">
            <a:avLst/>
          </a:prstGeom>
          <a:noFill/>
          <a:ln>
            <a:noFill/>
          </a:ln>
        </p:spPr>
        <p:txBody>
          <a:bodyPr anchorCtr="0" anchor="b" bIns="0" lIns="0" spcFirstLastPara="1" rIns="0" wrap="square" tIns="9025">
            <a:noAutofit/>
          </a:bodyPr>
          <a:lstStyle/>
          <a:p>
            <a:pPr indent="0" lvl="0" marL="9525" rtl="0" algn="r">
              <a:lnSpc>
                <a:spcPct val="100000"/>
              </a:lnSpc>
              <a:spcBef>
                <a:spcPts val="0"/>
              </a:spcBef>
              <a:spcAft>
                <a:spcPts val="0"/>
              </a:spcAft>
              <a:buNone/>
            </a:pPr>
            <a:r>
              <a:rPr lang="en-GB" sz="3000"/>
              <a:t>Hardware</a:t>
            </a:r>
            <a:endParaRPr sz="3000"/>
          </a:p>
        </p:txBody>
      </p:sp>
      <p:sp>
        <p:nvSpPr>
          <p:cNvPr id="684" name="Google Shape;684;p53"/>
          <p:cNvSpPr txBox="1"/>
          <p:nvPr/>
        </p:nvSpPr>
        <p:spPr>
          <a:xfrm>
            <a:off x="1104900" y="2025650"/>
            <a:ext cx="4349750" cy="977900"/>
          </a:xfrm>
          <a:prstGeom prst="rect">
            <a:avLst/>
          </a:prstGeom>
          <a:noFill/>
          <a:ln>
            <a:noFill/>
          </a:ln>
        </p:spPr>
        <p:txBody>
          <a:bodyPr anchorCtr="0" anchor="t" bIns="0" lIns="0" spcFirstLastPara="1" rIns="0" wrap="square" tIns="9525">
            <a:noAutofit/>
          </a:bodyPr>
          <a:lstStyle/>
          <a:p>
            <a:pPr indent="-257175" lvl="0" marL="265113" marR="0" rtl="0" algn="l">
              <a:lnSpc>
                <a:spcPct val="150000"/>
              </a:lnSpc>
              <a:spcBef>
                <a:spcPts val="0"/>
              </a:spcBef>
              <a:spcAft>
                <a:spcPts val="0"/>
              </a:spcAft>
              <a:buNone/>
            </a:pPr>
            <a:r>
              <a:rPr lang="en-GB" sz="2100">
                <a:solidFill>
                  <a:srgbClr val="539E39"/>
                </a:solidFill>
                <a:latin typeface="Arial"/>
                <a:ea typeface="Arial"/>
                <a:cs typeface="Arial"/>
                <a:sym typeface="Arial"/>
              </a:rPr>
              <a:t></a:t>
            </a:r>
            <a:r>
              <a:rPr lang="en-GB" sz="2100">
                <a:solidFill>
                  <a:srgbClr val="404040"/>
                </a:solidFill>
                <a:latin typeface="Arial"/>
                <a:ea typeface="Arial"/>
                <a:cs typeface="Arial"/>
                <a:sym typeface="Arial"/>
              </a:rPr>
              <a:t>De	acordo		com	Silva,	Data  hardware	é	considerada</a:t>
            </a:r>
            <a:endParaRPr sz="2100">
              <a:solidFill>
                <a:schemeClr val="lt1"/>
              </a:solidFill>
              <a:latin typeface="Arial"/>
              <a:ea typeface="Arial"/>
              <a:cs typeface="Arial"/>
              <a:sym typeface="Arial"/>
            </a:endParaRPr>
          </a:p>
        </p:txBody>
      </p:sp>
      <p:sp>
        <p:nvSpPr>
          <p:cNvPr id="685" name="Google Shape;685;p53"/>
          <p:cNvSpPr txBox="1"/>
          <p:nvPr/>
        </p:nvSpPr>
        <p:spPr>
          <a:xfrm>
            <a:off x="5481638" y="2025650"/>
            <a:ext cx="2946400" cy="929037"/>
          </a:xfrm>
          <a:prstGeom prst="rect">
            <a:avLst/>
          </a:prstGeom>
          <a:noFill/>
          <a:ln>
            <a:noFill/>
          </a:ln>
        </p:spPr>
        <p:txBody>
          <a:bodyPr anchorCtr="0" anchor="t" bIns="0" lIns="0" spcFirstLastPara="1" rIns="0" wrap="square" tIns="9525">
            <a:noAutofit/>
          </a:bodyPr>
          <a:lstStyle/>
          <a:p>
            <a:pPr indent="163513" lvl="0" marL="9525" marR="0" rtl="0" algn="l">
              <a:lnSpc>
                <a:spcPct val="150000"/>
              </a:lnSpc>
              <a:spcBef>
                <a:spcPts val="0"/>
              </a:spcBef>
              <a:spcAft>
                <a:spcPts val="0"/>
              </a:spcAft>
              <a:buNone/>
            </a:pPr>
            <a:r>
              <a:rPr lang="en-GB" sz="2100">
                <a:solidFill>
                  <a:srgbClr val="404040"/>
                </a:solidFill>
                <a:latin typeface="Arial"/>
                <a:ea typeface="Arial"/>
                <a:cs typeface="Arial"/>
                <a:sym typeface="Arial"/>
              </a:rPr>
              <a:t>e		de	Paula	(2009),  a	parte 	física	do</a:t>
            </a:r>
            <a:endParaRPr sz="2100">
              <a:solidFill>
                <a:schemeClr val="lt1"/>
              </a:solidFill>
              <a:latin typeface="Arial"/>
              <a:ea typeface="Arial"/>
              <a:cs typeface="Arial"/>
              <a:sym typeface="Arial"/>
            </a:endParaRPr>
          </a:p>
        </p:txBody>
      </p:sp>
      <p:sp>
        <p:nvSpPr>
          <p:cNvPr id="686" name="Google Shape;686;p53"/>
          <p:cNvSpPr txBox="1"/>
          <p:nvPr/>
        </p:nvSpPr>
        <p:spPr>
          <a:xfrm>
            <a:off x="1362075" y="3146425"/>
            <a:ext cx="6965950" cy="331788"/>
          </a:xfrm>
          <a:prstGeom prst="rect">
            <a:avLst/>
          </a:prstGeom>
          <a:noFill/>
          <a:ln>
            <a:noFill/>
          </a:ln>
        </p:spPr>
        <p:txBody>
          <a:bodyPr anchorCtr="0" anchor="t" bIns="0" lIns="0" spcFirstLastPara="1" rIns="0" wrap="square" tIns="9025">
            <a:noAutofit/>
          </a:bodyPr>
          <a:lstStyle/>
          <a:p>
            <a:pPr indent="0" lvl="0" marL="9525" marR="0" rtl="0" algn="l">
              <a:spcBef>
                <a:spcPts val="0"/>
              </a:spcBef>
              <a:spcAft>
                <a:spcPts val="0"/>
              </a:spcAft>
              <a:buNone/>
            </a:pPr>
            <a:r>
              <a:rPr lang="en-GB" sz="2100">
                <a:solidFill>
                  <a:srgbClr val="404040"/>
                </a:solidFill>
                <a:latin typeface="Arial"/>
                <a:ea typeface="Arial"/>
                <a:cs typeface="Arial"/>
                <a:sym typeface="Arial"/>
              </a:rPr>
              <a:t>computador, isto é, são todos os componentes físicos</a:t>
            </a:r>
            <a:endParaRPr sz="2100">
              <a:solidFill>
                <a:schemeClr val="lt1"/>
              </a:solidFill>
              <a:latin typeface="Arial"/>
              <a:ea typeface="Arial"/>
              <a:cs typeface="Arial"/>
              <a:sym typeface="Arial"/>
            </a:endParaRPr>
          </a:p>
        </p:txBody>
      </p:sp>
      <p:sp>
        <p:nvSpPr>
          <p:cNvPr id="687" name="Google Shape;687;p53"/>
          <p:cNvSpPr txBox="1"/>
          <p:nvPr/>
        </p:nvSpPr>
        <p:spPr>
          <a:xfrm>
            <a:off x="692150" y="1455738"/>
            <a:ext cx="231775" cy="241300"/>
          </a:xfrm>
          <a:prstGeom prst="rect">
            <a:avLst/>
          </a:prstGeom>
          <a:noFill/>
          <a:ln>
            <a:noFill/>
          </a:ln>
        </p:spPr>
        <p:txBody>
          <a:bodyPr anchorCtr="0" anchor="t" bIns="0" lIns="0" spcFirstLastPara="1" rIns="0" wrap="square" tIns="10000">
            <a:noAutofit/>
          </a:bodyPr>
          <a:lstStyle/>
          <a:p>
            <a:pPr indent="0" lvl="0" marL="9525" marR="0" rtl="0" algn="l">
              <a:spcBef>
                <a:spcPts val="0"/>
              </a:spcBef>
              <a:spcAft>
                <a:spcPts val="0"/>
              </a:spcAft>
              <a:buNone/>
            </a:pPr>
            <a:r>
              <a:rPr lang="en-GB" sz="1500">
                <a:solidFill>
                  <a:srgbClr val="FDFFFF"/>
                </a:solidFill>
                <a:latin typeface="Arial"/>
                <a:ea typeface="Arial"/>
                <a:cs typeface="Arial"/>
                <a:sym typeface="Arial"/>
              </a:rPr>
              <a:t>19</a:t>
            </a:r>
            <a:endParaRPr sz="1500">
              <a:solidFill>
                <a:schemeClr val="lt1"/>
              </a:solidFill>
              <a:latin typeface="Arial"/>
              <a:ea typeface="Arial"/>
              <a:cs typeface="Arial"/>
              <a:sym typeface="Arial"/>
            </a:endParaRPr>
          </a:p>
        </p:txBody>
      </p:sp>
      <p:grpSp>
        <p:nvGrpSpPr>
          <p:cNvPr id="688" name="Google Shape;688;p53"/>
          <p:cNvGrpSpPr/>
          <p:nvPr/>
        </p:nvGrpSpPr>
        <p:grpSpPr>
          <a:xfrm>
            <a:off x="925513" y="3484563"/>
            <a:ext cx="5636906" cy="2477953"/>
            <a:chOff x="1234084" y="3502075"/>
            <a:chExt cx="7516722" cy="3305631"/>
          </a:xfrm>
        </p:grpSpPr>
        <p:sp>
          <p:nvSpPr>
            <p:cNvPr id="689" name="Google Shape;689;p53"/>
            <p:cNvSpPr/>
            <p:nvPr/>
          </p:nvSpPr>
          <p:spPr>
            <a:xfrm>
              <a:off x="1234084" y="3502075"/>
              <a:ext cx="5163413" cy="30773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90" name="Google Shape;690;p53"/>
            <p:cNvSpPr/>
            <p:nvPr/>
          </p:nvSpPr>
          <p:spPr>
            <a:xfrm>
              <a:off x="5679947" y="3829810"/>
              <a:ext cx="3070859" cy="297789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691" name="Google Shape;691;p53"/>
          <p:cNvSpPr/>
          <p:nvPr/>
        </p:nvSpPr>
        <p:spPr>
          <a:xfrm>
            <a:off x="6696075" y="3525838"/>
            <a:ext cx="2236788" cy="2260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História do Informática</a:t>
            </a:r>
            <a:endParaRPr/>
          </a:p>
        </p:txBody>
      </p:sp>
      <p:sp>
        <p:nvSpPr>
          <p:cNvPr id="106" name="Google Shape;106;p1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07" name="Google Shape;107;p18"/>
          <p:cNvSpPr txBox="1"/>
          <p:nvPr>
            <p:ph idx="1" type="body"/>
          </p:nvPr>
        </p:nvSpPr>
        <p:spPr>
          <a:xfrm>
            <a:off x="395288" y="1450975"/>
            <a:ext cx="8569325" cy="4640263"/>
          </a:xfrm>
          <a:prstGeom prst="rect">
            <a:avLst/>
          </a:prstGeom>
          <a:noFill/>
          <a:ln>
            <a:noFill/>
          </a:ln>
        </p:spPr>
        <p:txBody>
          <a:bodyPr anchorCtr="0" anchor="t" bIns="46800" lIns="90000" spcFirstLastPara="1" rIns="90000" wrap="square" tIns="46800">
            <a:noAutofit/>
          </a:bodyPr>
          <a:lstStyle/>
          <a:p>
            <a:pPr indent="-334963" lvl="0" marL="334963" rtl="0" algn="l">
              <a:lnSpc>
                <a:spcPct val="90000"/>
              </a:lnSpc>
              <a:spcBef>
                <a:spcPts val="0"/>
              </a:spcBef>
              <a:spcAft>
                <a:spcPts val="0"/>
              </a:spcAft>
              <a:buSzPts val="1920"/>
              <a:buChar char="⚪"/>
            </a:pPr>
            <a:r>
              <a:rPr lang="en-GB"/>
              <a:t>Ábaco primeiro máquina de calcular;</a:t>
            </a:r>
            <a:endParaRPr/>
          </a:p>
          <a:p>
            <a:pPr indent="-213043" lvl="0" marL="334963" rtl="0" algn="l">
              <a:lnSpc>
                <a:spcPct val="90000"/>
              </a:lnSpc>
              <a:spcBef>
                <a:spcPts val="600"/>
              </a:spcBef>
              <a:spcAft>
                <a:spcPts val="0"/>
              </a:spcAft>
              <a:buSzPts val="1920"/>
              <a:buNone/>
            </a:pPr>
            <a:r>
              <a:t/>
            </a:r>
            <a:endParaRPr/>
          </a:p>
          <a:p>
            <a:pPr indent="0" lvl="0" marL="0" rtl="0" algn="l">
              <a:lnSpc>
                <a:spcPct val="90000"/>
              </a:lnSpc>
              <a:spcBef>
                <a:spcPts val="600"/>
              </a:spcBef>
              <a:spcAft>
                <a:spcPts val="0"/>
              </a:spcAft>
              <a:buSzPts val="1920"/>
              <a:buFont typeface="Noto Sans Symbols"/>
              <a:buNone/>
            </a:pPr>
            <a:r>
              <a:t/>
            </a:r>
            <a:endParaRPr/>
          </a:p>
          <a:p>
            <a:pPr indent="0" lvl="0" marL="0" rtl="0" algn="l">
              <a:lnSpc>
                <a:spcPct val="90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lang="en-GB"/>
              <a:t>O ábaco é uma tábua com divisões em linhas ou colunas paralelas, que separam as ordens de um sistema de numeração. A representação de quantidades se faz colocando-se sobre uma ordem a quantidade de pedras a ela correspondente.</a:t>
            </a:r>
            <a:br>
              <a:rPr lang="en-GB"/>
            </a:br>
            <a:endParaRPr/>
          </a:p>
        </p:txBody>
      </p:sp>
      <p:pic>
        <p:nvPicPr>
          <p:cNvPr descr="abaco.jpg" id="108" name="Google Shape;108;p18"/>
          <p:cNvPicPr preferRelativeResize="0"/>
          <p:nvPr/>
        </p:nvPicPr>
        <p:blipFill rotWithShape="1">
          <a:blip r:embed="rId3">
            <a:alphaModFix/>
          </a:blip>
          <a:srcRect b="0" l="0" r="0" t="0"/>
          <a:stretch/>
        </p:blipFill>
        <p:spPr>
          <a:xfrm>
            <a:off x="1936750" y="4652963"/>
            <a:ext cx="2457450" cy="1858962"/>
          </a:xfrm>
          <a:prstGeom prst="rect">
            <a:avLst/>
          </a:prstGeom>
          <a:noFill/>
          <a:ln>
            <a:noFill/>
          </a:ln>
        </p:spPr>
      </p:pic>
      <p:pic>
        <p:nvPicPr>
          <p:cNvPr id="109" name="Google Shape;109;p18"/>
          <p:cNvPicPr preferRelativeResize="0"/>
          <p:nvPr/>
        </p:nvPicPr>
        <p:blipFill rotWithShape="1">
          <a:blip r:embed="rId4">
            <a:alphaModFix/>
          </a:blip>
          <a:srcRect b="0" l="0" r="0" t="0"/>
          <a:stretch/>
        </p:blipFill>
        <p:spPr>
          <a:xfrm>
            <a:off x="6227763" y="1438275"/>
            <a:ext cx="2324100" cy="1390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703" name="Google Shape;703;p54"/>
          <p:cNvSpPr txBox="1"/>
          <p:nvPr>
            <p:ph idx="4294967295" type="body"/>
          </p:nvPr>
        </p:nvSpPr>
        <p:spPr>
          <a:xfrm>
            <a:off x="323850" y="1754188"/>
            <a:ext cx="8496300" cy="1649412"/>
          </a:xfrm>
          <a:prstGeom prst="rect">
            <a:avLst/>
          </a:prstGeom>
          <a:noFill/>
          <a:ln>
            <a:noFill/>
          </a:ln>
        </p:spPr>
        <p:txBody>
          <a:bodyPr anchorCtr="0" anchor="t" bIns="46800" lIns="90000" spcFirstLastPara="1" rIns="90000" wrap="square" tIns="46800">
            <a:noAutofit/>
          </a:bodyPr>
          <a:lstStyle/>
          <a:p>
            <a:pPr indent="-334963" lvl="0" marL="334963" rtl="0" algn="l">
              <a:lnSpc>
                <a:spcPct val="100000"/>
              </a:lnSpc>
              <a:spcBef>
                <a:spcPts val="0"/>
              </a:spcBef>
              <a:spcAft>
                <a:spcPts val="0"/>
              </a:spcAft>
              <a:buSzPts val="1920"/>
              <a:buChar char="⚪"/>
            </a:pPr>
            <a:r>
              <a:rPr b="1" i="1" lang="en-GB"/>
              <a:t>Hardware</a:t>
            </a:r>
            <a:endParaRPr/>
          </a:p>
          <a:p>
            <a:pPr indent="-277813" lvl="1" marL="735013" rtl="0" algn="just">
              <a:lnSpc>
                <a:spcPct val="100000"/>
              </a:lnSpc>
              <a:spcBef>
                <a:spcPts val="600"/>
              </a:spcBef>
              <a:spcAft>
                <a:spcPts val="0"/>
              </a:spcAft>
              <a:buSzPts val="1920"/>
              <a:buChar char="●"/>
            </a:pPr>
            <a:r>
              <a:rPr lang="en-GB"/>
              <a:t>Parte física, ou seja, são todos os equipamentos utilizados pelo usuário nas ações de entrada, processamento, armazenamento e saída de dados;</a:t>
            </a:r>
            <a:endParaRPr/>
          </a:p>
        </p:txBody>
      </p:sp>
      <p:sp>
        <p:nvSpPr>
          <p:cNvPr id="704" name="Google Shape;704;p54"/>
          <p:cNvSpPr/>
          <p:nvPr/>
        </p:nvSpPr>
        <p:spPr>
          <a:xfrm>
            <a:off x="0" y="3200400"/>
            <a:ext cx="9144000" cy="458788"/>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Noto Sans Symbols"/>
              <a:buNone/>
            </a:pPr>
            <a:r>
              <a:rPr lang="en-GB" sz="1200">
                <a:solidFill>
                  <a:srgbClr val="000000"/>
                </a:solidFill>
                <a:latin typeface="Noto Sans Symbols"/>
                <a:ea typeface="Noto Sans Symbols"/>
                <a:cs typeface="Noto Sans Symbols"/>
                <a:sym typeface="Noto Sans Symbols"/>
              </a:rPr>
              <a:t>±</a:t>
            </a:r>
            <a:endParaRPr/>
          </a:p>
          <a:p>
            <a:pPr indent="0" lvl="0" marL="0" marR="0" rtl="0" algn="l">
              <a:lnSpc>
                <a:spcPct val="100000"/>
              </a:lnSpc>
              <a:spcBef>
                <a:spcPts val="0"/>
              </a:spcBef>
              <a:spcAft>
                <a:spcPts val="0"/>
              </a:spcAft>
              <a:buClr>
                <a:srgbClr val="000000"/>
              </a:buClr>
              <a:buSzPts val="1200"/>
              <a:buFont typeface="Noto Sans Symbols"/>
              <a:buNone/>
            </a:pPr>
            <a:r>
              <a:t/>
            </a:r>
            <a:endParaRPr sz="1200">
              <a:solidFill>
                <a:srgbClr val="000000"/>
              </a:solidFill>
              <a:latin typeface="Noto Sans Symbols"/>
              <a:ea typeface="Noto Sans Symbols"/>
              <a:cs typeface="Noto Sans Symbols"/>
              <a:sym typeface="Noto Sans Symbols"/>
            </a:endParaRPr>
          </a:p>
        </p:txBody>
      </p:sp>
      <p:sp>
        <p:nvSpPr>
          <p:cNvPr id="705" name="Google Shape;705;p54"/>
          <p:cNvSpPr txBox="1"/>
          <p:nvPr>
            <p:ph idx="4294967295" type="title"/>
          </p:nvPr>
        </p:nvSpPr>
        <p:spPr>
          <a:xfrm>
            <a:off x="1370013" y="865188"/>
            <a:ext cx="7313612" cy="587375"/>
          </a:xfrm>
          <a:prstGeom prst="rect">
            <a:avLst/>
          </a:prstGeom>
          <a:noFill/>
          <a:ln>
            <a:noFill/>
          </a:ln>
        </p:spPr>
        <p:txBody>
          <a:bodyPr anchorCtr="0" anchor="b" bIns="46800" lIns="90000" spcFirstLastPara="1" rIns="90000" wrap="square" tIns="46800">
            <a:noAutofit/>
          </a:bodyPr>
          <a:lstStyle/>
          <a:p>
            <a:pPr indent="0" lvl="0" marL="0" rtl="0" algn="r">
              <a:lnSpc>
                <a:spcPct val="100000"/>
              </a:lnSpc>
              <a:spcBef>
                <a:spcPts val="0"/>
              </a:spcBef>
              <a:spcAft>
                <a:spcPts val="0"/>
              </a:spcAft>
              <a:buNone/>
            </a:pPr>
            <a:r>
              <a:rPr lang="en-GB"/>
              <a:t>Hardware</a:t>
            </a:r>
            <a:endParaRPr/>
          </a:p>
        </p:txBody>
      </p:sp>
      <p:pic>
        <p:nvPicPr>
          <p:cNvPr id="706" name="Google Shape;706;p54"/>
          <p:cNvPicPr preferRelativeResize="0"/>
          <p:nvPr/>
        </p:nvPicPr>
        <p:blipFill rotWithShape="1">
          <a:blip r:embed="rId3">
            <a:alphaModFix/>
          </a:blip>
          <a:srcRect b="0" l="0" r="0" t="0"/>
          <a:stretch/>
        </p:blipFill>
        <p:spPr>
          <a:xfrm rot="311424">
            <a:off x="3303588" y="4146550"/>
            <a:ext cx="3324225" cy="21224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Hardware</a:t>
            </a:r>
            <a:endParaRPr/>
          </a:p>
        </p:txBody>
      </p:sp>
      <p:pic>
        <p:nvPicPr>
          <p:cNvPr id="712" name="Google Shape;712;p55"/>
          <p:cNvPicPr preferRelativeResize="0"/>
          <p:nvPr/>
        </p:nvPicPr>
        <p:blipFill rotWithShape="1">
          <a:blip r:embed="rId3">
            <a:alphaModFix/>
          </a:blip>
          <a:srcRect b="0" l="0" r="0" t="0"/>
          <a:stretch/>
        </p:blipFill>
        <p:spPr>
          <a:xfrm>
            <a:off x="80963" y="476250"/>
            <a:ext cx="5611812" cy="5875338"/>
          </a:xfrm>
          <a:prstGeom prst="rect">
            <a:avLst/>
          </a:prstGeom>
          <a:solidFill>
            <a:srgbClr val="FFFFFF"/>
          </a:solidFill>
          <a:ln>
            <a:noFill/>
          </a:ln>
        </p:spPr>
      </p:pic>
      <p:sp>
        <p:nvSpPr>
          <p:cNvPr id="713" name="Google Shape;713;p55"/>
          <p:cNvSpPr/>
          <p:nvPr/>
        </p:nvSpPr>
        <p:spPr>
          <a:xfrm>
            <a:off x="5508625" y="1773238"/>
            <a:ext cx="3635375" cy="34782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1 – Monitor,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2 – Placa-mãe,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3 – Processador,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4 – Memória RAM,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5 – Placas de Rede, Som, Vídeo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6 – Fonte de Energia,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7 - Leitor/Gravador de CDs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e/ou DVDs,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8- Disco Rígido (HD),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9- Mouse, </a:t>
            </a:r>
            <a:endParaRPr/>
          </a:p>
          <a:p>
            <a:pPr indent="0" lvl="0" marL="0" marR="0" rtl="0" algn="ctr">
              <a:lnSpc>
                <a:spcPct val="100000"/>
              </a:lnSpc>
              <a:spcBef>
                <a:spcPts val="0"/>
              </a:spcBef>
              <a:spcAft>
                <a:spcPts val="0"/>
              </a:spcAft>
              <a:buClr>
                <a:srgbClr val="000000"/>
              </a:buClr>
              <a:buSzPts val="2000"/>
              <a:buFont typeface="Arial"/>
              <a:buNone/>
            </a:pPr>
            <a:r>
              <a:rPr lang="en-GB" sz="2000">
                <a:solidFill>
                  <a:srgbClr val="000000"/>
                </a:solidFill>
                <a:latin typeface="Times New Roman"/>
                <a:ea typeface="Times New Roman"/>
                <a:cs typeface="Times New Roman"/>
                <a:sym typeface="Times New Roman"/>
              </a:rPr>
              <a:t>10 - Teclado</a:t>
            </a:r>
            <a:endParaRPr/>
          </a:p>
        </p:txBody>
      </p:sp>
      <p:sp>
        <p:nvSpPr>
          <p:cNvPr id="714" name="Google Shape;714;p5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0" st="0"/>
                                            </p:txEl>
                                          </p:spTgt>
                                        </p:tgtEl>
                                        <p:attrNameLst>
                                          <p:attrName>style.visibility</p:attrName>
                                        </p:attrNameLst>
                                      </p:cBhvr>
                                      <p:to>
                                        <p:strVal val="visible"/>
                                      </p:to>
                                    </p:set>
                                    <p:animEffect filter="fade" transition="in">
                                      <p:cBhvr>
                                        <p:cTn dur="500"/>
                                        <p:tgtEl>
                                          <p:spTgt spid="7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1" st="1"/>
                                            </p:txEl>
                                          </p:spTgt>
                                        </p:tgtEl>
                                        <p:attrNameLst>
                                          <p:attrName>style.visibility</p:attrName>
                                        </p:attrNameLst>
                                      </p:cBhvr>
                                      <p:to>
                                        <p:strVal val="visible"/>
                                      </p:to>
                                    </p:set>
                                    <p:animEffect filter="fade" transition="in">
                                      <p:cBhvr>
                                        <p:cTn dur="500"/>
                                        <p:tgtEl>
                                          <p:spTgt spid="7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2" st="2"/>
                                            </p:txEl>
                                          </p:spTgt>
                                        </p:tgtEl>
                                        <p:attrNameLst>
                                          <p:attrName>style.visibility</p:attrName>
                                        </p:attrNameLst>
                                      </p:cBhvr>
                                      <p:to>
                                        <p:strVal val="visible"/>
                                      </p:to>
                                    </p:set>
                                    <p:animEffect filter="fade" transition="in">
                                      <p:cBhvr>
                                        <p:cTn dur="500"/>
                                        <p:tgtEl>
                                          <p:spTgt spid="7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3" st="3"/>
                                            </p:txEl>
                                          </p:spTgt>
                                        </p:tgtEl>
                                        <p:attrNameLst>
                                          <p:attrName>style.visibility</p:attrName>
                                        </p:attrNameLst>
                                      </p:cBhvr>
                                      <p:to>
                                        <p:strVal val="visible"/>
                                      </p:to>
                                    </p:set>
                                    <p:animEffect filter="fade" transition="in">
                                      <p:cBhvr>
                                        <p:cTn dur="500"/>
                                        <p:tgtEl>
                                          <p:spTgt spid="7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4" st="4"/>
                                            </p:txEl>
                                          </p:spTgt>
                                        </p:tgtEl>
                                        <p:attrNameLst>
                                          <p:attrName>style.visibility</p:attrName>
                                        </p:attrNameLst>
                                      </p:cBhvr>
                                      <p:to>
                                        <p:strVal val="visible"/>
                                      </p:to>
                                    </p:set>
                                    <p:animEffect filter="fade" transition="in">
                                      <p:cBhvr>
                                        <p:cTn dur="500"/>
                                        <p:tgtEl>
                                          <p:spTgt spid="7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5" st="5"/>
                                            </p:txEl>
                                          </p:spTgt>
                                        </p:tgtEl>
                                        <p:attrNameLst>
                                          <p:attrName>style.visibility</p:attrName>
                                        </p:attrNameLst>
                                      </p:cBhvr>
                                      <p:to>
                                        <p:strVal val="visible"/>
                                      </p:to>
                                    </p:set>
                                    <p:animEffect filter="fade" transition="in">
                                      <p:cBhvr>
                                        <p:cTn dur="500"/>
                                        <p:tgtEl>
                                          <p:spTgt spid="7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6" st="6"/>
                                            </p:txEl>
                                          </p:spTgt>
                                        </p:tgtEl>
                                        <p:attrNameLst>
                                          <p:attrName>style.visibility</p:attrName>
                                        </p:attrNameLst>
                                      </p:cBhvr>
                                      <p:to>
                                        <p:strVal val="visible"/>
                                      </p:to>
                                    </p:set>
                                    <p:animEffect filter="fade" transition="in">
                                      <p:cBhvr>
                                        <p:cTn dur="500"/>
                                        <p:tgtEl>
                                          <p:spTgt spid="7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7" st="7"/>
                                            </p:txEl>
                                          </p:spTgt>
                                        </p:tgtEl>
                                        <p:attrNameLst>
                                          <p:attrName>style.visibility</p:attrName>
                                        </p:attrNameLst>
                                      </p:cBhvr>
                                      <p:to>
                                        <p:strVal val="visible"/>
                                      </p:to>
                                    </p:set>
                                    <p:animEffect filter="fade" transition="in">
                                      <p:cBhvr>
                                        <p:cTn dur="500"/>
                                        <p:tgtEl>
                                          <p:spTgt spid="7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8" st="8"/>
                                            </p:txEl>
                                          </p:spTgt>
                                        </p:tgtEl>
                                        <p:attrNameLst>
                                          <p:attrName>style.visibility</p:attrName>
                                        </p:attrNameLst>
                                      </p:cBhvr>
                                      <p:to>
                                        <p:strVal val="visible"/>
                                      </p:to>
                                    </p:set>
                                    <p:animEffect filter="fade" transition="in">
                                      <p:cBhvr>
                                        <p:cTn dur="500"/>
                                        <p:tgtEl>
                                          <p:spTgt spid="7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9" st="9"/>
                                            </p:txEl>
                                          </p:spTgt>
                                        </p:tgtEl>
                                        <p:attrNameLst>
                                          <p:attrName>style.visibility</p:attrName>
                                        </p:attrNameLst>
                                      </p:cBhvr>
                                      <p:to>
                                        <p:strVal val="visible"/>
                                      </p:to>
                                    </p:set>
                                    <p:animEffect filter="fade" transition="in">
                                      <p:cBhvr>
                                        <p:cTn dur="500"/>
                                        <p:tgtEl>
                                          <p:spTgt spid="71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10" st="10"/>
                                            </p:txEl>
                                          </p:spTgt>
                                        </p:tgtEl>
                                        <p:attrNameLst>
                                          <p:attrName>style.visibility</p:attrName>
                                        </p:attrNameLst>
                                      </p:cBhvr>
                                      <p:to>
                                        <p:strVal val="visible"/>
                                      </p:to>
                                    </p:set>
                                    <p:animEffect filter="fade" transition="in">
                                      <p:cBhvr>
                                        <p:cTn dur="500"/>
                                        <p:tgtEl>
                                          <p:spTgt spid="713">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Hardware</a:t>
            </a:r>
            <a:endParaRPr/>
          </a:p>
        </p:txBody>
      </p:sp>
      <p:sp>
        <p:nvSpPr>
          <p:cNvPr id="720" name="Google Shape;720;p5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721" name="Google Shape;721;p56"/>
          <p:cNvPicPr preferRelativeResize="0"/>
          <p:nvPr/>
        </p:nvPicPr>
        <p:blipFill rotWithShape="1">
          <a:blip r:embed="rId3">
            <a:alphaModFix/>
          </a:blip>
          <a:srcRect b="0" l="0" r="0" t="0"/>
          <a:stretch/>
        </p:blipFill>
        <p:spPr>
          <a:xfrm>
            <a:off x="0" y="1438275"/>
            <a:ext cx="8964613" cy="523081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Periféricos</a:t>
            </a:r>
            <a:endParaRPr/>
          </a:p>
        </p:txBody>
      </p:sp>
      <p:sp>
        <p:nvSpPr>
          <p:cNvPr id="727" name="Google Shape;727;p57"/>
          <p:cNvSpPr txBox="1"/>
          <p:nvPr>
            <p:ph idx="1" type="body"/>
          </p:nvPr>
        </p:nvSpPr>
        <p:spPr>
          <a:xfrm>
            <a:off x="323850" y="1827213"/>
            <a:ext cx="835183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São os componentes do computador:</a:t>
            </a:r>
            <a:endParaRPr/>
          </a:p>
          <a:p>
            <a:pPr indent="-334963" lvl="0" marL="334963" rtl="0" algn="just">
              <a:lnSpc>
                <a:spcPct val="71000"/>
              </a:lnSpc>
              <a:spcBef>
                <a:spcPts val="600"/>
              </a:spcBef>
              <a:spcAft>
                <a:spcPts val="0"/>
              </a:spcAft>
              <a:buSzPts val="1920"/>
              <a:buChar char="⚪"/>
            </a:pPr>
            <a:r>
              <a:rPr lang="en-GB"/>
              <a:t>Entrada: teclado, mouse, joystick, scanner, microfone, câmera vídeo ou digital e webcam;</a:t>
            </a:r>
            <a:endParaRPr/>
          </a:p>
          <a:p>
            <a:pPr indent="-334963" lvl="0" marL="334963" rtl="0" algn="just">
              <a:lnSpc>
                <a:spcPct val="71000"/>
              </a:lnSpc>
              <a:spcBef>
                <a:spcPts val="600"/>
              </a:spcBef>
              <a:spcAft>
                <a:spcPts val="0"/>
              </a:spcAft>
              <a:buSzPts val="1920"/>
              <a:buChar char="⚪"/>
            </a:pPr>
            <a:r>
              <a:rPr lang="en-GB"/>
              <a:t>Saída: monitor, impressora e caixas de som;</a:t>
            </a:r>
            <a:endParaRPr/>
          </a:p>
          <a:p>
            <a:pPr indent="-334963" lvl="0" marL="334963" rtl="0" algn="just">
              <a:lnSpc>
                <a:spcPct val="71000"/>
              </a:lnSpc>
              <a:spcBef>
                <a:spcPts val="600"/>
              </a:spcBef>
              <a:spcAft>
                <a:spcPts val="0"/>
              </a:spcAft>
              <a:buSzPts val="1920"/>
              <a:buChar char="⚪"/>
            </a:pPr>
            <a:r>
              <a:rPr lang="en-GB"/>
              <a:t>Armazenamento: HD, Disquete, CD, DVD, Blu-Ray, Memórias, Pendrive, Cartão de memória e Modem.</a:t>
            </a:r>
            <a:endParaRPr/>
          </a:p>
        </p:txBody>
      </p:sp>
      <p:sp>
        <p:nvSpPr>
          <p:cNvPr id="728" name="Google Shape;728;p5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8"/>
          <p:cNvSpPr txBox="1"/>
          <p:nvPr>
            <p:ph type="title"/>
          </p:nvPr>
        </p:nvSpPr>
        <p:spPr>
          <a:xfrm>
            <a:off x="684213" y="293688"/>
            <a:ext cx="79914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Funcionamento do Computador</a:t>
            </a:r>
            <a:endParaRPr/>
          </a:p>
        </p:txBody>
      </p:sp>
      <p:sp>
        <p:nvSpPr>
          <p:cNvPr id="734" name="Google Shape;734;p5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735" name="Google Shape;735;p58"/>
          <p:cNvPicPr preferRelativeResize="0"/>
          <p:nvPr>
            <p:ph idx="1" type="body"/>
          </p:nvPr>
        </p:nvPicPr>
        <p:blipFill rotWithShape="1">
          <a:blip r:embed="rId3">
            <a:alphaModFix/>
          </a:blip>
          <a:srcRect b="0" l="0" r="0" t="0"/>
          <a:stretch/>
        </p:blipFill>
        <p:spPr>
          <a:xfrm>
            <a:off x="150813" y="1628775"/>
            <a:ext cx="8597900" cy="4032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9"/>
          <p:cNvSpPr txBox="1"/>
          <p:nvPr>
            <p:ph type="title"/>
          </p:nvPr>
        </p:nvSpPr>
        <p:spPr>
          <a:xfrm>
            <a:off x="179388" y="293688"/>
            <a:ext cx="8496300"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Dispositivos de entrada de dados</a:t>
            </a:r>
            <a:endParaRPr/>
          </a:p>
        </p:txBody>
      </p:sp>
      <p:sp>
        <p:nvSpPr>
          <p:cNvPr id="741" name="Google Shape;741;p59"/>
          <p:cNvSpPr txBox="1"/>
          <p:nvPr>
            <p:ph idx="1" type="body"/>
          </p:nvPr>
        </p:nvSpPr>
        <p:spPr>
          <a:xfrm>
            <a:off x="1116013" y="1827213"/>
            <a:ext cx="7559675"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en-GB"/>
              <a:t>Teclado</a:t>
            </a:r>
            <a:endParaRPr/>
          </a:p>
          <a:p>
            <a:pPr indent="-334963" lvl="0" marL="334963" rtl="0" algn="l">
              <a:lnSpc>
                <a:spcPct val="71000"/>
              </a:lnSpc>
              <a:spcBef>
                <a:spcPts val="600"/>
              </a:spcBef>
              <a:spcAft>
                <a:spcPts val="0"/>
              </a:spcAft>
              <a:buSzPts val="1920"/>
              <a:buChar char="⚪"/>
            </a:pPr>
            <a:r>
              <a:rPr lang="en-GB"/>
              <a:t>Mouse;</a:t>
            </a:r>
            <a:endParaRPr/>
          </a:p>
          <a:p>
            <a:pPr indent="-334963" lvl="0" marL="334963" rtl="0" algn="l">
              <a:lnSpc>
                <a:spcPct val="71000"/>
              </a:lnSpc>
              <a:spcBef>
                <a:spcPts val="600"/>
              </a:spcBef>
              <a:spcAft>
                <a:spcPts val="0"/>
              </a:spcAft>
              <a:buSzPts val="1920"/>
              <a:buChar char="⚪"/>
            </a:pPr>
            <a:r>
              <a:rPr lang="en-GB"/>
              <a:t>Scanner;</a:t>
            </a:r>
            <a:endParaRPr/>
          </a:p>
          <a:p>
            <a:pPr indent="-334963" lvl="0" marL="334963" rtl="0" algn="l">
              <a:lnSpc>
                <a:spcPct val="71000"/>
              </a:lnSpc>
              <a:spcBef>
                <a:spcPts val="600"/>
              </a:spcBef>
              <a:spcAft>
                <a:spcPts val="0"/>
              </a:spcAft>
              <a:buSzPts val="1920"/>
              <a:buChar char="⚪"/>
            </a:pPr>
            <a:r>
              <a:rPr lang="en-GB"/>
              <a:t>Leitor de código de barras;</a:t>
            </a:r>
            <a:endParaRPr/>
          </a:p>
          <a:p>
            <a:pPr indent="-334963" lvl="0" marL="334963" rtl="0" algn="l">
              <a:lnSpc>
                <a:spcPct val="71000"/>
              </a:lnSpc>
              <a:spcBef>
                <a:spcPts val="600"/>
              </a:spcBef>
              <a:spcAft>
                <a:spcPts val="0"/>
              </a:spcAft>
              <a:buSzPts val="1920"/>
              <a:buChar char="⚪"/>
            </a:pPr>
            <a:r>
              <a:rPr lang="en-GB"/>
              <a:t>Telas sensíveis ao toque;</a:t>
            </a:r>
            <a:endParaRPr/>
          </a:p>
          <a:p>
            <a:pPr indent="-334963" lvl="0" marL="334963" rtl="0" algn="l">
              <a:lnSpc>
                <a:spcPct val="71000"/>
              </a:lnSpc>
              <a:spcBef>
                <a:spcPts val="600"/>
              </a:spcBef>
              <a:spcAft>
                <a:spcPts val="0"/>
              </a:spcAft>
              <a:buSzPts val="1920"/>
              <a:buChar char="⚪"/>
            </a:pPr>
            <a:r>
              <a:rPr lang="en-GB"/>
              <a:t>CD-ROM, DVD;</a:t>
            </a:r>
            <a:endParaRPr/>
          </a:p>
          <a:p>
            <a:pPr indent="-334963" lvl="0" marL="334963" rtl="0" algn="l">
              <a:lnSpc>
                <a:spcPct val="71000"/>
              </a:lnSpc>
              <a:spcBef>
                <a:spcPts val="600"/>
              </a:spcBef>
              <a:spcAft>
                <a:spcPts val="0"/>
              </a:spcAft>
              <a:buSzPts val="1920"/>
              <a:buChar char="⚪"/>
            </a:pPr>
            <a:r>
              <a:rPr lang="en-GB"/>
              <a:t>Webcam;</a:t>
            </a:r>
            <a:endParaRPr/>
          </a:p>
          <a:p>
            <a:pPr indent="-334963" lvl="0" marL="334963" rtl="0" algn="l">
              <a:lnSpc>
                <a:spcPct val="71000"/>
              </a:lnSpc>
              <a:spcBef>
                <a:spcPts val="600"/>
              </a:spcBef>
              <a:spcAft>
                <a:spcPts val="0"/>
              </a:spcAft>
              <a:buSzPts val="1920"/>
              <a:buChar char="⚪"/>
            </a:pPr>
            <a:r>
              <a:rPr lang="en-GB"/>
              <a:t>Joystick;</a:t>
            </a:r>
            <a:endParaRPr/>
          </a:p>
          <a:p>
            <a:pPr indent="-334963" lvl="0" marL="334963" rtl="0" algn="l">
              <a:lnSpc>
                <a:spcPct val="71000"/>
              </a:lnSpc>
              <a:spcBef>
                <a:spcPts val="600"/>
              </a:spcBef>
              <a:spcAft>
                <a:spcPts val="0"/>
              </a:spcAft>
              <a:buSzPts val="1920"/>
              <a:buChar char="⚪"/>
            </a:pPr>
            <a:r>
              <a:rPr lang="en-GB"/>
              <a:t>Microfone;</a:t>
            </a:r>
            <a:endParaRPr/>
          </a:p>
          <a:p>
            <a:pPr indent="-213043" lvl="0" marL="334963" rtl="0" algn="l">
              <a:lnSpc>
                <a:spcPct val="71000"/>
              </a:lnSpc>
              <a:spcBef>
                <a:spcPts val="600"/>
              </a:spcBef>
              <a:spcAft>
                <a:spcPts val="0"/>
              </a:spcAft>
              <a:buSzPts val="1920"/>
              <a:buNone/>
            </a:pPr>
            <a:r>
              <a:t/>
            </a:r>
            <a:endParaRPr/>
          </a:p>
        </p:txBody>
      </p:sp>
      <p:pic>
        <p:nvPicPr>
          <p:cNvPr id="742" name="Google Shape;742;p59"/>
          <p:cNvPicPr preferRelativeResize="0"/>
          <p:nvPr/>
        </p:nvPicPr>
        <p:blipFill rotWithShape="1">
          <a:blip r:embed="rId3">
            <a:alphaModFix/>
          </a:blip>
          <a:srcRect b="0" l="0" r="0" t="0"/>
          <a:stretch/>
        </p:blipFill>
        <p:spPr>
          <a:xfrm>
            <a:off x="5651500" y="4724400"/>
            <a:ext cx="1643063" cy="1412875"/>
          </a:xfrm>
          <a:prstGeom prst="rect">
            <a:avLst/>
          </a:prstGeom>
          <a:noFill/>
          <a:ln>
            <a:noFill/>
          </a:ln>
        </p:spPr>
      </p:pic>
      <p:pic>
        <p:nvPicPr>
          <p:cNvPr id="743" name="Google Shape;743;p59"/>
          <p:cNvPicPr preferRelativeResize="0"/>
          <p:nvPr/>
        </p:nvPicPr>
        <p:blipFill rotWithShape="1">
          <a:blip r:embed="rId4">
            <a:alphaModFix/>
          </a:blip>
          <a:srcRect b="0" l="0" r="0" t="0"/>
          <a:stretch/>
        </p:blipFill>
        <p:spPr>
          <a:xfrm>
            <a:off x="7572375" y="1928813"/>
            <a:ext cx="866775" cy="752475"/>
          </a:xfrm>
          <a:prstGeom prst="rect">
            <a:avLst/>
          </a:prstGeom>
          <a:noFill/>
          <a:ln>
            <a:noFill/>
          </a:ln>
        </p:spPr>
      </p:pic>
      <p:pic>
        <p:nvPicPr>
          <p:cNvPr id="744" name="Google Shape;744;p59"/>
          <p:cNvPicPr preferRelativeResize="0"/>
          <p:nvPr/>
        </p:nvPicPr>
        <p:blipFill rotWithShape="1">
          <a:blip r:embed="rId5">
            <a:alphaModFix/>
          </a:blip>
          <a:srcRect b="0" l="0" r="0" t="0"/>
          <a:stretch/>
        </p:blipFill>
        <p:spPr>
          <a:xfrm>
            <a:off x="7572375" y="3571875"/>
            <a:ext cx="823913" cy="708025"/>
          </a:xfrm>
          <a:prstGeom prst="rect">
            <a:avLst/>
          </a:prstGeom>
          <a:noFill/>
          <a:ln>
            <a:noFill/>
          </a:ln>
        </p:spPr>
      </p:pic>
      <p:sp>
        <p:nvSpPr>
          <p:cNvPr id="745" name="Google Shape;745;p5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Dispositivos de saída de dados</a:t>
            </a:r>
            <a:endParaRPr/>
          </a:p>
        </p:txBody>
      </p:sp>
      <p:sp>
        <p:nvSpPr>
          <p:cNvPr id="751" name="Google Shape;751;p60"/>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en-GB"/>
              <a:t>Monitor;</a:t>
            </a:r>
            <a:endParaRPr/>
          </a:p>
          <a:p>
            <a:pPr indent="-334963" lvl="0" marL="334963" rtl="0" algn="l">
              <a:lnSpc>
                <a:spcPct val="71000"/>
              </a:lnSpc>
              <a:spcBef>
                <a:spcPts val="600"/>
              </a:spcBef>
              <a:spcAft>
                <a:spcPts val="0"/>
              </a:spcAft>
              <a:buSzPts val="1920"/>
              <a:buChar char="⚪"/>
            </a:pPr>
            <a:r>
              <a:rPr lang="en-GB"/>
              <a:t>Impressoras: matriciais, térmicas, jato de tinta,  laser, 3D;</a:t>
            </a:r>
            <a:endParaRPr/>
          </a:p>
          <a:p>
            <a:pPr indent="-334963" lvl="0" marL="334963" rtl="0" algn="l">
              <a:lnSpc>
                <a:spcPct val="71000"/>
              </a:lnSpc>
              <a:spcBef>
                <a:spcPts val="600"/>
              </a:spcBef>
              <a:spcAft>
                <a:spcPts val="0"/>
              </a:spcAft>
              <a:buSzPts val="1920"/>
              <a:buChar char="⚪"/>
            </a:pPr>
            <a:r>
              <a:rPr lang="en-GB"/>
              <a:t>Plotter;</a:t>
            </a:r>
            <a:endParaRPr/>
          </a:p>
          <a:p>
            <a:pPr indent="-334963" lvl="0" marL="334963" rtl="0" algn="l">
              <a:lnSpc>
                <a:spcPct val="71000"/>
              </a:lnSpc>
              <a:spcBef>
                <a:spcPts val="600"/>
              </a:spcBef>
              <a:spcAft>
                <a:spcPts val="0"/>
              </a:spcAft>
              <a:buSzPts val="1920"/>
              <a:buChar char="⚪"/>
            </a:pPr>
            <a:r>
              <a:rPr lang="en-GB"/>
              <a:t>Caixa de som;</a:t>
            </a:r>
            <a:endParaRPr/>
          </a:p>
          <a:p>
            <a:pPr indent="-334963" lvl="0" marL="334963" rtl="0" algn="l">
              <a:lnSpc>
                <a:spcPct val="71000"/>
              </a:lnSpc>
              <a:spcBef>
                <a:spcPts val="600"/>
              </a:spcBef>
              <a:spcAft>
                <a:spcPts val="0"/>
              </a:spcAft>
              <a:buSzPts val="1920"/>
              <a:buChar char="⚪"/>
            </a:pPr>
            <a:r>
              <a:rPr lang="en-GB"/>
              <a:t>Datashow;</a:t>
            </a:r>
            <a:endParaRPr/>
          </a:p>
          <a:p>
            <a:pPr indent="-334963" lvl="0" marL="334963" rtl="0" algn="l">
              <a:lnSpc>
                <a:spcPct val="71000"/>
              </a:lnSpc>
              <a:spcBef>
                <a:spcPts val="600"/>
              </a:spcBef>
              <a:spcAft>
                <a:spcPts val="0"/>
              </a:spcAft>
              <a:buSzPts val="1920"/>
              <a:buChar char="⚪"/>
            </a:pPr>
            <a:r>
              <a:rPr lang="en-GB"/>
              <a:t>Rede;</a:t>
            </a:r>
            <a:endParaRPr/>
          </a:p>
        </p:txBody>
      </p:sp>
      <p:pic>
        <p:nvPicPr>
          <p:cNvPr id="752" name="Google Shape;752;p60"/>
          <p:cNvPicPr preferRelativeResize="0"/>
          <p:nvPr/>
        </p:nvPicPr>
        <p:blipFill rotWithShape="1">
          <a:blip r:embed="rId3">
            <a:alphaModFix/>
          </a:blip>
          <a:srcRect b="0" l="0" r="0" t="0"/>
          <a:stretch/>
        </p:blipFill>
        <p:spPr>
          <a:xfrm>
            <a:off x="6643688" y="4357688"/>
            <a:ext cx="1857375" cy="1857375"/>
          </a:xfrm>
          <a:prstGeom prst="rect">
            <a:avLst/>
          </a:prstGeom>
          <a:noFill/>
          <a:ln>
            <a:noFill/>
          </a:ln>
        </p:spPr>
      </p:pic>
      <p:pic>
        <p:nvPicPr>
          <p:cNvPr id="753" name="Google Shape;753;p60"/>
          <p:cNvPicPr preferRelativeResize="0"/>
          <p:nvPr/>
        </p:nvPicPr>
        <p:blipFill rotWithShape="1">
          <a:blip r:embed="rId4">
            <a:alphaModFix/>
          </a:blip>
          <a:srcRect b="0" l="0" r="0" t="0"/>
          <a:stretch/>
        </p:blipFill>
        <p:spPr>
          <a:xfrm>
            <a:off x="1714500" y="4500563"/>
            <a:ext cx="1714500" cy="1714500"/>
          </a:xfrm>
          <a:prstGeom prst="rect">
            <a:avLst/>
          </a:prstGeom>
          <a:noFill/>
          <a:ln>
            <a:noFill/>
          </a:ln>
        </p:spPr>
      </p:pic>
      <p:sp>
        <p:nvSpPr>
          <p:cNvPr id="754" name="Google Shape;754;p6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Teclado</a:t>
            </a:r>
            <a:endParaRPr/>
          </a:p>
        </p:txBody>
      </p:sp>
      <p:sp>
        <p:nvSpPr>
          <p:cNvPr id="760" name="Google Shape;760;p61"/>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p:txBody>
      </p:sp>
      <p:sp>
        <p:nvSpPr>
          <p:cNvPr id="761" name="Google Shape;761;p6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762" name="Google Shape;762;p61"/>
          <p:cNvPicPr preferRelativeResize="0"/>
          <p:nvPr/>
        </p:nvPicPr>
        <p:blipFill rotWithShape="1">
          <a:blip r:embed="rId3">
            <a:alphaModFix/>
          </a:blip>
          <a:srcRect b="0" l="0" r="0" t="0"/>
          <a:stretch/>
        </p:blipFill>
        <p:spPr>
          <a:xfrm>
            <a:off x="1214438" y="1714500"/>
            <a:ext cx="7740650" cy="4143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Teclado</a:t>
            </a:r>
            <a:endParaRPr/>
          </a:p>
        </p:txBody>
      </p:sp>
      <p:sp>
        <p:nvSpPr>
          <p:cNvPr id="768" name="Google Shape;768;p62"/>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en-GB"/>
              <a:t>Tipos de teclados: PS2, USB e Wireless;</a:t>
            </a:r>
            <a:endParaRPr/>
          </a:p>
          <a:p>
            <a:pPr indent="-213043" lvl="0" marL="33496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lang="en-GB"/>
              <a:t>Teclas alfanuméricas: Letras, números, símbolos.</a:t>
            </a:r>
            <a:endParaRPr/>
          </a:p>
          <a:p>
            <a:pPr indent="-334963" lvl="0" marL="334963" rtl="0" algn="l">
              <a:lnSpc>
                <a:spcPct val="71000"/>
              </a:lnSpc>
              <a:spcBef>
                <a:spcPts val="600"/>
              </a:spcBef>
              <a:spcAft>
                <a:spcPts val="0"/>
              </a:spcAft>
              <a:buSzPts val="1920"/>
              <a:buChar char="⚪"/>
            </a:pPr>
            <a:r>
              <a:rPr lang="en-GB"/>
              <a:t>Teclas de função: F1 a F12;</a:t>
            </a:r>
            <a:endParaRPr/>
          </a:p>
          <a:p>
            <a:pPr indent="-334963" lvl="0" marL="334963" rtl="0" algn="l">
              <a:lnSpc>
                <a:spcPct val="71000"/>
              </a:lnSpc>
              <a:spcBef>
                <a:spcPts val="600"/>
              </a:spcBef>
              <a:spcAft>
                <a:spcPts val="0"/>
              </a:spcAft>
              <a:buSzPts val="1920"/>
              <a:buChar char="⚪"/>
            </a:pPr>
            <a:r>
              <a:rPr lang="en-GB"/>
              <a:t>Teclas de navegação: Home, Page Up, Page Down, End</a:t>
            </a:r>
            <a:endParaRPr/>
          </a:p>
          <a:p>
            <a:pPr indent="-334963" lvl="0" marL="334963" rtl="0" algn="l">
              <a:lnSpc>
                <a:spcPct val="71000"/>
              </a:lnSpc>
              <a:spcBef>
                <a:spcPts val="600"/>
              </a:spcBef>
              <a:spcAft>
                <a:spcPts val="0"/>
              </a:spcAft>
              <a:buSzPts val="1920"/>
              <a:buChar char="⚪"/>
            </a:pPr>
            <a:r>
              <a:rPr lang="en-GB"/>
              <a:t>Teclas de Controle: Esc, Caps Lock, Shift, Alt, CTRL, Alt Gr, Fn; Backspace, Delete; Print Screen, Num Lock;</a:t>
            </a:r>
            <a:endParaRPr/>
          </a:p>
        </p:txBody>
      </p:sp>
      <p:sp>
        <p:nvSpPr>
          <p:cNvPr id="769" name="Google Shape;769;p6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Mouse</a:t>
            </a:r>
            <a:endParaRPr/>
          </a:p>
        </p:txBody>
      </p:sp>
      <p:sp>
        <p:nvSpPr>
          <p:cNvPr id="775" name="Google Shape;775;p63"/>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O mouse é um dos principais dispositivos de entrada desenvolvido para facilitar o trabalho no computador.</a:t>
            </a:r>
            <a:endParaRPr/>
          </a:p>
          <a:p>
            <a:pPr indent="-334963" lvl="0" marL="334963" rtl="0" algn="just">
              <a:lnSpc>
                <a:spcPct val="71000"/>
              </a:lnSpc>
              <a:spcBef>
                <a:spcPts val="600"/>
              </a:spcBef>
              <a:spcAft>
                <a:spcPts val="0"/>
              </a:spcAft>
              <a:buSzPts val="1920"/>
              <a:buChar char="⚪"/>
            </a:pPr>
            <a:r>
              <a:rPr lang="en-GB"/>
              <a:t>Tipos de conexão: PS2, USB e Wireless.</a:t>
            </a:r>
            <a:endParaRPr/>
          </a:p>
        </p:txBody>
      </p:sp>
      <p:sp>
        <p:nvSpPr>
          <p:cNvPr id="776" name="Google Shape;776;p6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777" name="Google Shape;777;p63"/>
          <p:cNvPicPr preferRelativeResize="0"/>
          <p:nvPr/>
        </p:nvPicPr>
        <p:blipFill rotWithShape="1">
          <a:blip r:embed="rId3">
            <a:alphaModFix/>
          </a:blip>
          <a:srcRect b="0" l="0" r="0" t="0"/>
          <a:stretch/>
        </p:blipFill>
        <p:spPr>
          <a:xfrm>
            <a:off x="3276600" y="4149725"/>
            <a:ext cx="2381250" cy="179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684213" y="293688"/>
            <a:ext cx="79914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br>
              <a:rPr lang="en-GB"/>
            </a:br>
            <a:r>
              <a:rPr lang="en-GB" sz="2800"/>
              <a:t>1642-1644 - Pascaline calculadora</a:t>
            </a:r>
            <a:endParaRPr/>
          </a:p>
        </p:txBody>
      </p:sp>
      <p:sp>
        <p:nvSpPr>
          <p:cNvPr id="115" name="Google Shape;115;p1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16" name="Google Shape;116;p19"/>
          <p:cNvSpPr txBox="1"/>
          <p:nvPr>
            <p:ph idx="1" type="body"/>
          </p:nvPr>
        </p:nvSpPr>
        <p:spPr>
          <a:xfrm>
            <a:off x="431800" y="1773238"/>
            <a:ext cx="8496300" cy="3935412"/>
          </a:xfrm>
          <a:prstGeom prst="rect">
            <a:avLst/>
          </a:prstGeom>
          <a:noFill/>
          <a:ln>
            <a:noFill/>
          </a:ln>
        </p:spPr>
        <p:txBody>
          <a:bodyPr anchorCtr="0" anchor="t" bIns="46800" lIns="90000" spcFirstLastPara="1" rIns="90000" wrap="square" tIns="46800">
            <a:noAutofit/>
          </a:bodyPr>
          <a:lstStyle/>
          <a:p>
            <a:pPr indent="0" lvl="0" marL="0" rtl="0" algn="just">
              <a:lnSpc>
                <a:spcPct val="90000"/>
              </a:lnSpc>
              <a:spcBef>
                <a:spcPts val="0"/>
              </a:spcBef>
              <a:spcAft>
                <a:spcPts val="0"/>
              </a:spcAft>
              <a:buSzPts val="1920"/>
              <a:buFont typeface="Noto Sans Symbols"/>
              <a:buNone/>
            </a:pPr>
            <a:r>
              <a:rPr lang="en-GB"/>
              <a:t> Esta máquina só tinha a capacidade de somar e subtrair funcionava por engrenagens mecânicas. </a:t>
            </a:r>
            <a:endParaRPr/>
          </a:p>
          <a:p>
            <a:pPr indent="0" lvl="0" marL="0" rtl="0" algn="just">
              <a:lnSpc>
                <a:spcPct val="90000"/>
              </a:lnSpc>
              <a:spcBef>
                <a:spcPts val="600"/>
              </a:spcBef>
              <a:spcAft>
                <a:spcPts val="0"/>
              </a:spcAft>
              <a:buSzPts val="1920"/>
              <a:buFont typeface="Noto Sans Symbols"/>
              <a:buNone/>
            </a:pPr>
            <a:r>
              <a:rPr lang="en-GB"/>
              <a:t>Pascal revelou desde cedo um espírito extraordinário, não só pelas respostas que dava a certas questões, mas sobretudo pelas questões que ele próprio levantava a respeito da natureza das coisas. Pascal inventou a primeira calculadora mecânica para ajudar o seu pai com o trabalho de coleta de impostos. Trabalhou nele três anos entre 1642 e 1645. O dispositivo, chamado Pascaline, é assemelhado a uma calculadora mecânica de 1940.</a:t>
            </a:r>
            <a:endParaRPr/>
          </a:p>
        </p:txBody>
      </p:sp>
      <p:pic>
        <p:nvPicPr>
          <p:cNvPr id="117" name="Google Shape;117;p19"/>
          <p:cNvPicPr preferRelativeResize="0"/>
          <p:nvPr/>
        </p:nvPicPr>
        <p:blipFill rotWithShape="1">
          <a:blip r:embed="rId3">
            <a:alphaModFix/>
          </a:blip>
          <a:srcRect b="0" l="0" r="0" t="0"/>
          <a:stretch/>
        </p:blipFill>
        <p:spPr>
          <a:xfrm>
            <a:off x="4704245" y="4842814"/>
            <a:ext cx="2376264" cy="1897711"/>
          </a:xfrm>
          <a:prstGeom prst="ellipse">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4"/>
          <p:cNvSpPr txBox="1"/>
          <p:nvPr>
            <p:ph type="title"/>
          </p:nvPr>
        </p:nvSpPr>
        <p:spPr>
          <a:xfrm rot="-1521567">
            <a:off x="649288" y="2346325"/>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Tipos de computadores</a:t>
            </a:r>
            <a:endParaRPr/>
          </a:p>
        </p:txBody>
      </p:sp>
      <p:sp>
        <p:nvSpPr>
          <p:cNvPr id="783" name="Google Shape;783;p6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5"/>
          <p:cNvSpPr txBox="1"/>
          <p:nvPr>
            <p:ph type="title"/>
          </p:nvPr>
        </p:nvSpPr>
        <p:spPr>
          <a:xfrm>
            <a:off x="1258888" y="-171450"/>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Computador</a:t>
            </a:r>
            <a:endParaRPr/>
          </a:p>
        </p:txBody>
      </p:sp>
      <p:sp>
        <p:nvSpPr>
          <p:cNvPr id="789" name="Google Shape;789;p65"/>
          <p:cNvSpPr txBox="1"/>
          <p:nvPr>
            <p:ph idx="1" type="body"/>
          </p:nvPr>
        </p:nvSpPr>
        <p:spPr>
          <a:xfrm>
            <a:off x="0" y="1125538"/>
            <a:ext cx="8675688" cy="5053012"/>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en-GB"/>
              <a:t>PC – Um </a:t>
            </a:r>
            <a:r>
              <a:rPr b="1" lang="en-GB"/>
              <a:t>computador pessoal</a:t>
            </a:r>
            <a:r>
              <a:rPr lang="en-GB"/>
              <a:t> ou  ( </a:t>
            </a:r>
            <a:r>
              <a:rPr b="1" i="1" lang="en-GB"/>
              <a:t>Personal Computer</a:t>
            </a:r>
            <a:r>
              <a:rPr lang="en-GB"/>
              <a:t>) é um </a:t>
            </a:r>
            <a:r>
              <a:rPr lang="en-GB" u="sng">
                <a:solidFill>
                  <a:schemeClr val="hlink"/>
                </a:solidFill>
                <a:hlinkClick r:id="rId3"/>
              </a:rPr>
              <a:t>computador</a:t>
            </a:r>
            <a:r>
              <a:rPr lang="en-GB"/>
              <a:t> de pequeno porte e baixo custo, que se destina ao uso pessoal.A expressão "computador pessoal" é utilizada para denominar computadores de mesa.</a:t>
            </a:r>
            <a:endParaRPr/>
          </a:p>
        </p:txBody>
      </p:sp>
      <p:sp>
        <p:nvSpPr>
          <p:cNvPr id="790" name="Google Shape;790;p6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791" name="Google Shape;791;p65"/>
          <p:cNvPicPr preferRelativeResize="0"/>
          <p:nvPr/>
        </p:nvPicPr>
        <p:blipFill rotWithShape="1">
          <a:blip r:embed="rId4">
            <a:alphaModFix/>
          </a:blip>
          <a:srcRect b="0" l="0" r="0" t="0"/>
          <a:stretch/>
        </p:blipFill>
        <p:spPr>
          <a:xfrm>
            <a:off x="1619250" y="2781300"/>
            <a:ext cx="5102225" cy="3190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Notebook</a:t>
            </a:r>
            <a:endParaRPr/>
          </a:p>
        </p:txBody>
      </p:sp>
      <p:sp>
        <p:nvSpPr>
          <p:cNvPr id="797" name="Google Shape;797;p66"/>
          <p:cNvSpPr txBox="1"/>
          <p:nvPr>
            <p:ph idx="1" type="body"/>
          </p:nvPr>
        </p:nvSpPr>
        <p:spPr>
          <a:xfrm>
            <a:off x="755650" y="1438275"/>
            <a:ext cx="4968875" cy="4740275"/>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en-GB"/>
              <a:t>Computador portátil ou também chamado de laptop.</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rPr lang="en-GB"/>
              <a:t>Consequentemente, é o que tem mais variedades, tanto de marcas quanto de configurações, e oferecem um custo/benefício muito satisfatório se você souber escolher um bom produto. A desvantagem é que, dependendo do equipamento, o notebook pode ser um pouco pesado e grande para um computador portátil, e os modelos mais leves e práticos são mais caros.</a:t>
            </a:r>
            <a:endParaRPr/>
          </a:p>
        </p:txBody>
      </p:sp>
      <p:pic>
        <p:nvPicPr>
          <p:cNvPr id="798" name="Google Shape;798;p66"/>
          <p:cNvPicPr preferRelativeResize="0"/>
          <p:nvPr/>
        </p:nvPicPr>
        <p:blipFill rotWithShape="1">
          <a:blip r:embed="rId3">
            <a:alphaModFix/>
          </a:blip>
          <a:srcRect b="0" l="0" r="0" t="0"/>
          <a:stretch/>
        </p:blipFill>
        <p:spPr>
          <a:xfrm>
            <a:off x="5978525" y="1628775"/>
            <a:ext cx="3184525" cy="2792413"/>
          </a:xfrm>
          <a:prstGeom prst="rect">
            <a:avLst/>
          </a:prstGeom>
          <a:noFill/>
          <a:ln>
            <a:noFill/>
          </a:ln>
        </p:spPr>
      </p:pic>
      <p:sp>
        <p:nvSpPr>
          <p:cNvPr id="799" name="Google Shape;799;p6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Netbook</a:t>
            </a:r>
            <a:endParaRPr/>
          </a:p>
        </p:txBody>
      </p:sp>
      <p:sp>
        <p:nvSpPr>
          <p:cNvPr id="805" name="Google Shape;805;p67"/>
          <p:cNvSpPr txBox="1"/>
          <p:nvPr>
            <p:ph idx="1" type="body"/>
          </p:nvPr>
        </p:nvSpPr>
        <p:spPr>
          <a:xfrm>
            <a:off x="107950" y="1514475"/>
            <a:ext cx="8423275" cy="4351338"/>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en-GB"/>
              <a:t>O netbook é bem menor que um notebook, com display medindo de 7 a 10 polegadas. Visto que a tela é pequena, os netbooks são utilizados para tarefas muito simples, como acessar a internet ou trabalhar em programas básicos – por priorizarem o porte pequeno e a leveza, os netbooks não possuem leitor nem gravador de CD/DVD. </a:t>
            </a:r>
            <a:endParaRPr/>
          </a:p>
        </p:txBody>
      </p:sp>
      <p:pic>
        <p:nvPicPr>
          <p:cNvPr descr="netbook.jpg" id="806" name="Google Shape;806;p67"/>
          <p:cNvPicPr preferRelativeResize="0"/>
          <p:nvPr/>
        </p:nvPicPr>
        <p:blipFill rotWithShape="1">
          <a:blip r:embed="rId3">
            <a:alphaModFix/>
          </a:blip>
          <a:srcRect b="0" l="0" r="0" t="0"/>
          <a:stretch/>
        </p:blipFill>
        <p:spPr>
          <a:xfrm>
            <a:off x="2771775" y="3357563"/>
            <a:ext cx="2794000" cy="2792412"/>
          </a:xfrm>
          <a:prstGeom prst="rect">
            <a:avLst/>
          </a:prstGeom>
          <a:noFill/>
          <a:ln>
            <a:noFill/>
          </a:ln>
        </p:spPr>
      </p:pic>
      <p:sp>
        <p:nvSpPr>
          <p:cNvPr id="807" name="Google Shape;807;p6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Ultrabook</a:t>
            </a:r>
            <a:endParaRPr/>
          </a:p>
        </p:txBody>
      </p:sp>
      <p:sp>
        <p:nvSpPr>
          <p:cNvPr id="813" name="Google Shape;813;p68"/>
          <p:cNvSpPr txBox="1"/>
          <p:nvPr>
            <p:ph idx="1" type="body"/>
          </p:nvPr>
        </p:nvSpPr>
        <p:spPr>
          <a:xfrm>
            <a:off x="107950" y="1514475"/>
            <a:ext cx="8423275" cy="4351338"/>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en-GB"/>
              <a:t>Tanto em desempenho quanto em design, o ultrabook supera os modelos acima.. Resumindo, se você busca alto desempenho e não quer uma máquina muito grande nem pesada, o ultrabook é o computador certo para você.</a:t>
            </a:r>
            <a:endParaRPr/>
          </a:p>
        </p:txBody>
      </p:sp>
      <p:sp>
        <p:nvSpPr>
          <p:cNvPr id="814" name="Google Shape;814;p6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815" name="Google Shape;815;p68"/>
          <p:cNvPicPr preferRelativeResize="0"/>
          <p:nvPr/>
        </p:nvPicPr>
        <p:blipFill rotWithShape="1">
          <a:blip r:embed="rId3">
            <a:alphaModFix/>
          </a:blip>
          <a:srcRect b="0" l="0" r="0" t="0"/>
          <a:stretch/>
        </p:blipFill>
        <p:spPr>
          <a:xfrm>
            <a:off x="2339975" y="2852738"/>
            <a:ext cx="4286250" cy="2971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Tablet</a:t>
            </a:r>
            <a:endParaRPr/>
          </a:p>
        </p:txBody>
      </p:sp>
      <p:sp>
        <p:nvSpPr>
          <p:cNvPr id="821" name="Google Shape;821;p69"/>
          <p:cNvSpPr txBox="1"/>
          <p:nvPr>
            <p:ph idx="1" type="body"/>
          </p:nvPr>
        </p:nvSpPr>
        <p:spPr>
          <a:xfrm>
            <a:off x="0" y="1827213"/>
            <a:ext cx="867568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Computador em forma de prancheta eletrônica com tela sensível ao toque, utilizado para ler livros, internet, jogar. A Apple possui o iPad.</a:t>
            </a:r>
            <a:endParaRPr/>
          </a:p>
        </p:txBody>
      </p:sp>
      <p:sp>
        <p:nvSpPr>
          <p:cNvPr id="822" name="Google Shape;822;p6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tablet.bmp" id="823" name="Google Shape;823;p69"/>
          <p:cNvPicPr preferRelativeResize="0"/>
          <p:nvPr/>
        </p:nvPicPr>
        <p:blipFill rotWithShape="1">
          <a:blip r:embed="rId3">
            <a:alphaModFix/>
          </a:blip>
          <a:srcRect b="0" l="0" r="0" t="0"/>
          <a:stretch/>
        </p:blipFill>
        <p:spPr>
          <a:xfrm>
            <a:off x="2124075" y="2560638"/>
            <a:ext cx="4857750" cy="38925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Servidores</a:t>
            </a:r>
            <a:endParaRPr/>
          </a:p>
        </p:txBody>
      </p:sp>
      <p:sp>
        <p:nvSpPr>
          <p:cNvPr id="829" name="Google Shape;829;p70"/>
          <p:cNvSpPr txBox="1"/>
          <p:nvPr>
            <p:ph idx="1" type="body"/>
          </p:nvPr>
        </p:nvSpPr>
        <p:spPr>
          <a:xfrm>
            <a:off x="250825" y="1827213"/>
            <a:ext cx="8424863"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Computadores com alto processamento utilizados em empresas para armazenar informações compartilhadas com auxilio de rede.</a:t>
            </a:r>
            <a:endParaRPr/>
          </a:p>
        </p:txBody>
      </p:sp>
      <p:sp>
        <p:nvSpPr>
          <p:cNvPr id="830" name="Google Shape;830;p7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servidor.jpg" id="831" name="Google Shape;831;p70"/>
          <p:cNvPicPr preferRelativeResize="0"/>
          <p:nvPr/>
        </p:nvPicPr>
        <p:blipFill rotWithShape="1">
          <a:blip r:embed="rId3">
            <a:alphaModFix/>
          </a:blip>
          <a:srcRect b="0" l="0" r="0" t="0"/>
          <a:stretch/>
        </p:blipFill>
        <p:spPr>
          <a:xfrm>
            <a:off x="4716463" y="3357563"/>
            <a:ext cx="2809875" cy="2809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Mainframes</a:t>
            </a:r>
            <a:endParaRPr/>
          </a:p>
        </p:txBody>
      </p:sp>
      <p:sp>
        <p:nvSpPr>
          <p:cNvPr id="837" name="Google Shape;837;p71"/>
          <p:cNvSpPr txBox="1"/>
          <p:nvPr>
            <p:ph idx="1" type="body"/>
          </p:nvPr>
        </p:nvSpPr>
        <p:spPr>
          <a:xfrm>
            <a:off x="4140200" y="1827213"/>
            <a:ext cx="453548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É um computador de grande porte, dedicado normalmente ao processamento de um volume grande de informações. </a:t>
            </a:r>
            <a:endParaRPr/>
          </a:p>
          <a:p>
            <a:pPr indent="-213043" lvl="0" marL="334963" rtl="0" algn="just">
              <a:lnSpc>
                <a:spcPct val="71000"/>
              </a:lnSpc>
              <a:spcBef>
                <a:spcPts val="60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en-GB"/>
              <a:t>Os mainframes são capazes de oferecer serviços de processamento a milhares de usuários através de milhares de terminais conectados diretamente ou através de uma rede. </a:t>
            </a:r>
            <a:endParaRPr/>
          </a:p>
          <a:p>
            <a:pPr indent="-213043" lvl="0" marL="334963" rtl="0" algn="l">
              <a:lnSpc>
                <a:spcPct val="71000"/>
              </a:lnSpc>
              <a:spcBef>
                <a:spcPts val="600"/>
              </a:spcBef>
              <a:spcAft>
                <a:spcPts val="0"/>
              </a:spcAft>
              <a:buSzPts val="1920"/>
              <a:buNone/>
            </a:pPr>
            <a:r>
              <a:t/>
            </a:r>
            <a:endParaRPr/>
          </a:p>
        </p:txBody>
      </p:sp>
      <p:sp>
        <p:nvSpPr>
          <p:cNvPr id="838" name="Google Shape;838;p7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https://c1.staticflickr.com/7/6147/5929689273_655c0fdd0d_z.jpg" id="839" name="Google Shape;839;p71"/>
          <p:cNvPicPr preferRelativeResize="0"/>
          <p:nvPr/>
        </p:nvPicPr>
        <p:blipFill rotWithShape="1">
          <a:blip r:embed="rId3">
            <a:alphaModFix/>
          </a:blip>
          <a:srcRect b="0" l="0" r="0" t="0"/>
          <a:stretch/>
        </p:blipFill>
        <p:spPr>
          <a:xfrm>
            <a:off x="323850" y="765175"/>
            <a:ext cx="3887788" cy="585628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Smartphone</a:t>
            </a:r>
            <a:endParaRPr/>
          </a:p>
        </p:txBody>
      </p:sp>
      <p:sp>
        <p:nvSpPr>
          <p:cNvPr id="845" name="Google Shape;845;p72"/>
          <p:cNvSpPr txBox="1"/>
          <p:nvPr>
            <p:ph idx="1" type="body"/>
          </p:nvPr>
        </p:nvSpPr>
        <p:spPr>
          <a:xfrm>
            <a:off x="395288" y="1827213"/>
            <a:ext cx="82804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Os smartphones são telefones celulares inteligentes que podem ser utilizados tanto para fazer ligações quanto para acessar internet, jogar, enviar mensagens, e-mails, entre outros. </a:t>
            </a:r>
            <a:endParaRPr/>
          </a:p>
          <a:p>
            <a:pPr indent="0" lvl="0" marL="0" rtl="0" algn="just">
              <a:lnSpc>
                <a:spcPct val="71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lang="en-GB"/>
              <a:t>Existem diversos sistemas operacionais para smartphones, como por exemplo: Symbian, Blackberry, Android, Windows Mobile, entre outros.</a:t>
            </a:r>
            <a:endParaRPr/>
          </a:p>
        </p:txBody>
      </p:sp>
      <p:sp>
        <p:nvSpPr>
          <p:cNvPr id="846" name="Google Shape;846;p7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858" name="Google Shape;858;p73"/>
          <p:cNvSpPr txBox="1"/>
          <p:nvPr>
            <p:ph idx="1" type="body"/>
          </p:nvPr>
        </p:nvSpPr>
        <p:spPr>
          <a:xfrm>
            <a:off x="323850" y="1752600"/>
            <a:ext cx="8515350" cy="909638"/>
          </a:xfrm>
          <a:prstGeom prst="rect">
            <a:avLst/>
          </a:prstGeom>
          <a:noFill/>
          <a:ln>
            <a:noFill/>
          </a:ln>
        </p:spPr>
        <p:txBody>
          <a:bodyPr anchorCtr="0" anchor="t" bIns="46800" lIns="90000" spcFirstLastPara="1" rIns="90000" wrap="square" tIns="46800">
            <a:noAutofit/>
          </a:bodyPr>
          <a:lstStyle/>
          <a:p>
            <a:pPr indent="-334963" lvl="0" marL="334963" marR="0" rtl="0" algn="l">
              <a:lnSpc>
                <a:spcPct val="100000"/>
              </a:lnSpc>
              <a:spcBef>
                <a:spcPts val="0"/>
              </a:spcBef>
              <a:spcAft>
                <a:spcPts val="0"/>
              </a:spcAft>
              <a:buClr>
                <a:srgbClr val="000099"/>
              </a:buClr>
              <a:buSzPts val="1920"/>
              <a:buFont typeface="Noto Sans Symbols"/>
              <a:buChar char="⚪"/>
            </a:pPr>
            <a:r>
              <a:rPr b="1" i="1" lang="en-GB" sz="2400" u="none" cap="none" strike="noStrike">
                <a:solidFill>
                  <a:srgbClr val="000000"/>
                </a:solidFill>
                <a:latin typeface="Arial"/>
                <a:ea typeface="Arial"/>
                <a:cs typeface="Arial"/>
                <a:sym typeface="Arial"/>
              </a:rPr>
              <a:t>Softwares:</a:t>
            </a:r>
            <a:endParaRPr b="1" i="1" sz="2400" u="none" cap="none" strike="noStrike">
              <a:solidFill>
                <a:srgbClr val="FEFA60"/>
              </a:solidFill>
              <a:latin typeface="Arial"/>
              <a:ea typeface="Arial"/>
              <a:cs typeface="Arial"/>
              <a:sym typeface="Arial"/>
            </a:endParaRPr>
          </a:p>
          <a:p>
            <a:pPr indent="-277813" lvl="1" marL="735013" marR="0" rtl="0" algn="just">
              <a:lnSpc>
                <a:spcPct val="100000"/>
              </a:lnSpc>
              <a:spcBef>
                <a:spcPts val="600"/>
              </a:spcBef>
              <a:spcAft>
                <a:spcPts val="0"/>
              </a:spcAft>
              <a:buClr>
                <a:srgbClr val="000099"/>
              </a:buClr>
              <a:buSzPts val="1920"/>
              <a:buFont typeface="Noto Sans Symbols"/>
              <a:buChar char="●"/>
            </a:pPr>
            <a:r>
              <a:rPr b="0" i="0" lang="en-GB" sz="2400" u="none" cap="none" strike="noStrike">
                <a:solidFill>
                  <a:srgbClr val="000000"/>
                </a:solidFill>
                <a:latin typeface="Arial"/>
                <a:ea typeface="Arial"/>
                <a:cs typeface="Arial"/>
                <a:sym typeface="Arial"/>
              </a:rPr>
              <a:t>Parte lógica, ou seja, são os programas de computador. </a:t>
            </a:r>
            <a:endParaRPr/>
          </a:p>
        </p:txBody>
      </p:sp>
      <p:sp>
        <p:nvSpPr>
          <p:cNvPr id="859" name="Google Shape;859;p73"/>
          <p:cNvSpPr/>
          <p:nvPr/>
        </p:nvSpPr>
        <p:spPr>
          <a:xfrm>
            <a:off x="0" y="3200400"/>
            <a:ext cx="9144000" cy="458788"/>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Noto Sans Symbols"/>
              <a:buNone/>
            </a:pPr>
            <a:r>
              <a:rPr lang="en-GB" sz="1200">
                <a:solidFill>
                  <a:srgbClr val="000000"/>
                </a:solidFill>
                <a:latin typeface="Noto Sans Symbols"/>
                <a:ea typeface="Noto Sans Symbols"/>
                <a:cs typeface="Noto Sans Symbols"/>
                <a:sym typeface="Noto Sans Symbols"/>
              </a:rPr>
              <a:t>±</a:t>
            </a:r>
            <a:endParaRPr/>
          </a:p>
          <a:p>
            <a:pPr indent="0" lvl="0" marL="0" marR="0" rtl="0" algn="l">
              <a:lnSpc>
                <a:spcPct val="100000"/>
              </a:lnSpc>
              <a:spcBef>
                <a:spcPts val="0"/>
              </a:spcBef>
              <a:spcAft>
                <a:spcPts val="0"/>
              </a:spcAft>
              <a:buClr>
                <a:srgbClr val="000000"/>
              </a:buClr>
              <a:buSzPts val="1200"/>
              <a:buFont typeface="Noto Sans Symbols"/>
              <a:buNone/>
            </a:pPr>
            <a:r>
              <a:t/>
            </a:r>
            <a:endParaRPr sz="1200">
              <a:solidFill>
                <a:srgbClr val="000000"/>
              </a:solidFill>
              <a:latin typeface="Noto Sans Symbols"/>
              <a:ea typeface="Noto Sans Symbols"/>
              <a:cs typeface="Noto Sans Symbols"/>
              <a:sym typeface="Noto Sans Symbols"/>
            </a:endParaRPr>
          </a:p>
        </p:txBody>
      </p:sp>
      <p:sp>
        <p:nvSpPr>
          <p:cNvPr id="860" name="Google Shape;860;p73"/>
          <p:cNvSpPr txBox="1"/>
          <p:nvPr>
            <p:ph type="title"/>
          </p:nvPr>
        </p:nvSpPr>
        <p:spPr>
          <a:xfrm>
            <a:off x="1370013" y="865188"/>
            <a:ext cx="7313612" cy="587375"/>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99"/>
              </a:buClr>
              <a:buSzPts val="3200"/>
              <a:buFont typeface="Verdana"/>
              <a:buNone/>
            </a:pPr>
            <a:r>
              <a:rPr b="1" i="0" lang="en-GB" sz="3200" u="none" cap="none" strike="noStrike">
                <a:solidFill>
                  <a:srgbClr val="000099"/>
                </a:solidFill>
                <a:latin typeface="Verdana"/>
                <a:ea typeface="Verdana"/>
                <a:cs typeface="Verdana"/>
                <a:sym typeface="Verdana"/>
              </a:rPr>
              <a:t>Softwares</a:t>
            </a:r>
            <a:endParaRPr b="1" i="0" sz="3200" u="none" cap="none" strike="noStrike">
              <a:solidFill>
                <a:srgbClr val="000099"/>
              </a:solidFill>
              <a:latin typeface="Verdana"/>
              <a:ea typeface="Verdana"/>
              <a:cs typeface="Verdana"/>
              <a:sym typeface="Verdana"/>
            </a:endParaRPr>
          </a:p>
        </p:txBody>
      </p:sp>
      <p:pic>
        <p:nvPicPr>
          <p:cNvPr id="861" name="Google Shape;861;p73"/>
          <p:cNvPicPr preferRelativeResize="0"/>
          <p:nvPr/>
        </p:nvPicPr>
        <p:blipFill rotWithShape="1">
          <a:blip r:embed="rId3">
            <a:alphaModFix/>
          </a:blip>
          <a:srcRect b="0" l="0" r="0" t="0"/>
          <a:stretch/>
        </p:blipFill>
        <p:spPr>
          <a:xfrm>
            <a:off x="3357563" y="3667125"/>
            <a:ext cx="2428875" cy="222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687388" y="0"/>
            <a:ext cx="7991475" cy="1144588"/>
          </a:xfrm>
          <a:prstGeom prst="rect">
            <a:avLst/>
          </a:prstGeom>
          <a:noFill/>
          <a:ln>
            <a:noFill/>
          </a:ln>
        </p:spPr>
        <p:txBody>
          <a:bodyPr anchorCtr="0" anchor="b" bIns="46800" lIns="90000" spcFirstLastPara="1" rIns="90000" wrap="square" tIns="46800">
            <a:noAutofit/>
          </a:bodyPr>
          <a:lstStyle/>
          <a:p>
            <a:pPr indent="0" lvl="0" marL="0" rtl="0" algn="ctr">
              <a:lnSpc>
                <a:spcPct val="90000"/>
              </a:lnSpc>
              <a:spcBef>
                <a:spcPts val="0"/>
              </a:spcBef>
              <a:spcAft>
                <a:spcPts val="0"/>
              </a:spcAft>
              <a:buNone/>
            </a:pPr>
            <a:r>
              <a:rPr lang="en-GB" sz="2800"/>
              <a:t>1804 – Tear mecânico Jaquard</a:t>
            </a:r>
            <a:endParaRPr/>
          </a:p>
        </p:txBody>
      </p:sp>
      <p:sp>
        <p:nvSpPr>
          <p:cNvPr id="123" name="Google Shape;123;p2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24" name="Google Shape;124;p20"/>
          <p:cNvSpPr txBox="1"/>
          <p:nvPr>
            <p:ph idx="1" type="body"/>
          </p:nvPr>
        </p:nvSpPr>
        <p:spPr>
          <a:xfrm>
            <a:off x="3289300" y="1773238"/>
            <a:ext cx="5348288" cy="4511675"/>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en-GB"/>
              <a:t>Ainda novo, foi dada uma tarefa a Jacquard, a de alimentar os teares com novelos e linhas coloridas para formar os desenhos nos tecidos que estavam sendo fiados. Uma tarefa puramente manual e chata, pois ele tinha que ficar trocando os fios e as linhas a cada passagem das lançadeira. Jacquard percebeu que as mudanças seguiam uma certa lógica e </a:t>
            </a:r>
            <a:r>
              <a:rPr b="1" lang="en-GB"/>
              <a:t>inventou um processo de cartões perfurados</a:t>
            </a:r>
            <a:r>
              <a:rPr lang="en-GB"/>
              <a:t> que definiam padrões nas lançadeiras e assim o trabalho do tecelão seria trocado para algo automático</a:t>
            </a:r>
            <a:endParaRPr/>
          </a:p>
          <a:p>
            <a:pPr indent="-213043" lvl="0" marL="334963" rtl="0" algn="just">
              <a:lnSpc>
                <a:spcPct val="71000"/>
              </a:lnSpc>
              <a:spcBef>
                <a:spcPts val="600"/>
              </a:spcBef>
              <a:spcAft>
                <a:spcPts val="0"/>
              </a:spcAft>
              <a:buSzPts val="1920"/>
              <a:buNone/>
            </a:pPr>
            <a:r>
              <a:t/>
            </a:r>
            <a:endParaRPr/>
          </a:p>
        </p:txBody>
      </p:sp>
      <p:pic>
        <p:nvPicPr>
          <p:cNvPr id="125" name="Google Shape;125;p20"/>
          <p:cNvPicPr preferRelativeResize="0"/>
          <p:nvPr/>
        </p:nvPicPr>
        <p:blipFill rotWithShape="1">
          <a:blip r:embed="rId3">
            <a:alphaModFix/>
          </a:blip>
          <a:srcRect b="0" l="0" r="0" t="0"/>
          <a:stretch/>
        </p:blipFill>
        <p:spPr>
          <a:xfrm>
            <a:off x="153988" y="1770063"/>
            <a:ext cx="3109912" cy="3870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Softwares</a:t>
            </a:r>
            <a:endParaRPr/>
          </a:p>
        </p:txBody>
      </p:sp>
      <p:sp>
        <p:nvSpPr>
          <p:cNvPr id="867" name="Google Shape;867;p74"/>
          <p:cNvSpPr txBox="1"/>
          <p:nvPr>
            <p:ph idx="1" type="body"/>
          </p:nvPr>
        </p:nvSpPr>
        <p:spPr>
          <a:xfrm>
            <a:off x="179388" y="1827213"/>
            <a:ext cx="84963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b="1" lang="en-GB"/>
              <a:t>Básicos</a:t>
            </a:r>
            <a:r>
              <a:rPr lang="en-GB"/>
              <a:t>: gerenciam o computador, são os sistemas operacionais. Windows e Linux;</a:t>
            </a:r>
            <a:endParaRPr/>
          </a:p>
          <a:p>
            <a:pPr indent="-334963" lvl="0" marL="334963" rtl="0" algn="just">
              <a:lnSpc>
                <a:spcPct val="71000"/>
              </a:lnSpc>
              <a:spcBef>
                <a:spcPts val="600"/>
              </a:spcBef>
              <a:spcAft>
                <a:spcPts val="0"/>
              </a:spcAft>
              <a:buSzPts val="1920"/>
              <a:buChar char="⚪"/>
            </a:pPr>
            <a:r>
              <a:rPr b="1" lang="en-GB"/>
              <a:t>Aplicativos</a:t>
            </a:r>
            <a:r>
              <a:rPr lang="en-GB"/>
              <a:t>: auxiliam na solução de problemas:</a:t>
            </a:r>
            <a:endParaRPr/>
          </a:p>
          <a:p>
            <a:pPr indent="-277813" lvl="1" marL="735013" rtl="0" algn="just">
              <a:lnSpc>
                <a:spcPct val="71000"/>
              </a:lnSpc>
              <a:spcBef>
                <a:spcPts val="600"/>
              </a:spcBef>
              <a:spcAft>
                <a:spcPts val="0"/>
              </a:spcAft>
              <a:buSzPts val="1920"/>
              <a:buChar char="●"/>
            </a:pPr>
            <a:r>
              <a:rPr lang="en-GB"/>
              <a:t>Uso geral: Editores de Texto, Planilhas, Apresentação, Editores Gráficos, Banco de Dados;</a:t>
            </a:r>
            <a:endParaRPr/>
          </a:p>
          <a:p>
            <a:pPr indent="-277813" lvl="1" marL="735013" rtl="0" algn="just">
              <a:lnSpc>
                <a:spcPct val="71000"/>
              </a:lnSpc>
              <a:spcBef>
                <a:spcPts val="600"/>
              </a:spcBef>
              <a:spcAft>
                <a:spcPts val="0"/>
              </a:spcAft>
              <a:buSzPts val="1920"/>
              <a:buChar char="●"/>
            </a:pPr>
            <a:r>
              <a:rPr lang="en-GB"/>
              <a:t>Uso específico: Sistema de Gestão Empresarial (ERP);</a:t>
            </a:r>
            <a:endParaRPr/>
          </a:p>
          <a:p>
            <a:pPr indent="-334963" lvl="0" marL="334963" rtl="0" algn="just">
              <a:lnSpc>
                <a:spcPct val="71000"/>
              </a:lnSpc>
              <a:spcBef>
                <a:spcPts val="600"/>
              </a:spcBef>
              <a:spcAft>
                <a:spcPts val="0"/>
              </a:spcAft>
              <a:buSzPts val="1920"/>
              <a:buChar char="⚪"/>
            </a:pPr>
            <a:r>
              <a:rPr b="1" lang="en-GB"/>
              <a:t>Utilitários</a:t>
            </a:r>
            <a:r>
              <a:rPr lang="en-GB"/>
              <a:t>: ferramentas de gerenciamento e segurança: Antivírus.</a:t>
            </a:r>
            <a:endParaRPr/>
          </a:p>
        </p:txBody>
      </p:sp>
      <p:sp>
        <p:nvSpPr>
          <p:cNvPr id="868" name="Google Shape;868;p7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Sistema Operacional</a:t>
            </a:r>
            <a:endParaRPr/>
          </a:p>
        </p:txBody>
      </p:sp>
      <p:sp>
        <p:nvSpPr>
          <p:cNvPr id="874" name="Google Shape;874;p75"/>
          <p:cNvSpPr txBox="1"/>
          <p:nvPr>
            <p:ph idx="1" type="body"/>
          </p:nvPr>
        </p:nvSpPr>
        <p:spPr>
          <a:xfrm>
            <a:off x="395288" y="1827213"/>
            <a:ext cx="82804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Sistema operacional é o programa que transforma as informações de máquina (bits 0 e 1) em operações básicas do computador, ou seja, permite operar, controlar e gerenciar o funcionamento do computador. </a:t>
            </a:r>
            <a:endParaRPr/>
          </a:p>
          <a:p>
            <a:pPr indent="-213043" lvl="0" marL="334963" rtl="0" algn="just">
              <a:lnSpc>
                <a:spcPct val="71000"/>
              </a:lnSpc>
              <a:spcBef>
                <a:spcPts val="60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en-GB">
                <a:solidFill>
                  <a:schemeClr val="dk1"/>
                </a:solidFill>
              </a:rPr>
              <a:t>Ele permanece presente até que o computador seja desligado.</a:t>
            </a:r>
            <a:endParaRPr/>
          </a:p>
          <a:p>
            <a:pPr indent="-213043" lvl="0" marL="334963" rtl="0" algn="just">
              <a:lnSpc>
                <a:spcPct val="71000"/>
              </a:lnSpc>
              <a:spcBef>
                <a:spcPts val="600"/>
              </a:spcBef>
              <a:spcAft>
                <a:spcPts val="0"/>
              </a:spcAft>
              <a:buSzPts val="1920"/>
              <a:buNone/>
            </a:pPr>
            <a:r>
              <a:t/>
            </a:r>
            <a:endParaRPr/>
          </a:p>
          <a:p>
            <a:pPr indent="0" lvl="0" marL="0" rtl="0" algn="l">
              <a:lnSpc>
                <a:spcPct val="71000"/>
              </a:lnSpc>
              <a:spcBef>
                <a:spcPts val="600"/>
              </a:spcBef>
              <a:spcAft>
                <a:spcPts val="0"/>
              </a:spcAft>
              <a:buSzPts val="1920"/>
              <a:buFont typeface="Noto Sans Symbols"/>
              <a:buNone/>
            </a:pPr>
            <a:r>
              <a:t/>
            </a:r>
            <a:endParaRPr/>
          </a:p>
        </p:txBody>
      </p:sp>
      <p:sp>
        <p:nvSpPr>
          <p:cNvPr id="875" name="Google Shape;875;p7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6"/>
          <p:cNvSpPr txBox="1"/>
          <p:nvPr>
            <p:ph type="title"/>
          </p:nvPr>
        </p:nvSpPr>
        <p:spPr>
          <a:xfrm>
            <a:off x="1370013" y="-171450"/>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Sistemas Operacionais</a:t>
            </a:r>
            <a:endParaRPr/>
          </a:p>
        </p:txBody>
      </p:sp>
      <p:sp>
        <p:nvSpPr>
          <p:cNvPr id="881" name="Google Shape;881;p76"/>
          <p:cNvSpPr txBox="1"/>
          <p:nvPr>
            <p:ph idx="1" type="body"/>
          </p:nvPr>
        </p:nvSpPr>
        <p:spPr>
          <a:xfrm>
            <a:off x="260350" y="973138"/>
            <a:ext cx="8424863" cy="4351337"/>
          </a:xfrm>
          <a:prstGeom prst="rect">
            <a:avLst/>
          </a:prstGeom>
          <a:noFill/>
          <a:ln>
            <a:noFill/>
          </a:ln>
        </p:spPr>
        <p:txBody>
          <a:bodyPr anchorCtr="0" anchor="t" bIns="46800" lIns="90000" spcFirstLastPara="1" rIns="90000" wrap="square" tIns="46800">
            <a:noAutofit/>
          </a:bodyPr>
          <a:lstStyle/>
          <a:p>
            <a:pPr indent="-213043" lvl="0" marL="334963" rtl="0" algn="just">
              <a:lnSpc>
                <a:spcPct val="71000"/>
              </a:lnSpc>
              <a:spcBef>
                <a:spcPts val="0"/>
              </a:spcBef>
              <a:spcAft>
                <a:spcPts val="0"/>
              </a:spcAft>
              <a:buSzPts val="1920"/>
              <a:buNone/>
            </a:pPr>
            <a:r>
              <a:t/>
            </a:r>
            <a:endParaRPr/>
          </a:p>
          <a:p>
            <a:pPr indent="0" lvl="0" marL="0" rtl="0" algn="just">
              <a:lnSpc>
                <a:spcPct val="71000"/>
              </a:lnSpc>
              <a:spcBef>
                <a:spcPts val="600"/>
              </a:spcBef>
              <a:spcAft>
                <a:spcPts val="0"/>
              </a:spcAft>
              <a:buSzPts val="1920"/>
              <a:buFont typeface="Noto Sans Symbols"/>
              <a:buNone/>
            </a:pPr>
            <a:r>
              <a:rPr lang="en-GB">
                <a:solidFill>
                  <a:schemeClr val="dk1"/>
                </a:solidFill>
              </a:rPr>
              <a:t>Principais exemplos de sistemas operacionais:</a:t>
            </a:r>
            <a:endParaRPr/>
          </a:p>
          <a:p>
            <a:pPr indent="0" lvl="0" marL="0" rtl="0" algn="just">
              <a:lnSpc>
                <a:spcPct val="71000"/>
              </a:lnSpc>
              <a:spcBef>
                <a:spcPts val="600"/>
              </a:spcBef>
              <a:spcAft>
                <a:spcPts val="0"/>
              </a:spcAft>
              <a:buSzPts val="1920"/>
              <a:buFont typeface="Noto Sans Symbols"/>
              <a:buNone/>
            </a:pPr>
            <a:r>
              <a:t/>
            </a:r>
            <a:endParaRPr>
              <a:solidFill>
                <a:schemeClr val="dk1"/>
              </a:solidFill>
            </a:endParaRPr>
          </a:p>
          <a:p>
            <a:pPr indent="-334963" lvl="0" marL="334963" rtl="0" algn="just">
              <a:lnSpc>
                <a:spcPct val="71000"/>
              </a:lnSpc>
              <a:spcBef>
                <a:spcPts val="600"/>
              </a:spcBef>
              <a:spcAft>
                <a:spcPts val="0"/>
              </a:spcAft>
              <a:buSzPts val="1920"/>
              <a:buChar char="⚪"/>
            </a:pPr>
            <a:r>
              <a:rPr lang="en-GB"/>
              <a:t>MS-Dos (Sistema Operacional de Disco) surgiu em 1980 com interface por comandos;</a:t>
            </a:r>
            <a:endParaRPr/>
          </a:p>
          <a:p>
            <a:pPr indent="-213043" lvl="0" marL="334963" rtl="0" algn="just">
              <a:lnSpc>
                <a:spcPct val="71000"/>
              </a:lnSpc>
              <a:spcBef>
                <a:spcPts val="60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en-GB"/>
              <a:t>A Microsoft lançou o Windows 3.11 em 1990 com interface gráfica;</a:t>
            </a:r>
            <a:endParaRPr/>
          </a:p>
          <a:p>
            <a:pPr indent="-213043" lvl="0" marL="334963" rtl="0" algn="just">
              <a:lnSpc>
                <a:spcPct val="71000"/>
              </a:lnSpc>
              <a:spcBef>
                <a:spcPts val="600"/>
              </a:spcBef>
              <a:spcAft>
                <a:spcPts val="0"/>
              </a:spcAft>
              <a:buSzPts val="1920"/>
              <a:buNone/>
            </a:pPr>
            <a:r>
              <a:t/>
            </a:r>
            <a:endParaRPr>
              <a:solidFill>
                <a:schemeClr val="dk1"/>
              </a:solidFill>
            </a:endParaRPr>
          </a:p>
          <a:p>
            <a:pPr indent="-334963" lvl="0" marL="334963" rtl="0" algn="just">
              <a:lnSpc>
                <a:spcPct val="71000"/>
              </a:lnSpc>
              <a:spcBef>
                <a:spcPts val="600"/>
              </a:spcBef>
              <a:spcAft>
                <a:spcPts val="0"/>
              </a:spcAft>
              <a:buSzPts val="1920"/>
              <a:buChar char="⚪"/>
            </a:pPr>
            <a:r>
              <a:rPr lang="en-GB">
                <a:solidFill>
                  <a:schemeClr val="dk1"/>
                </a:solidFill>
              </a:rPr>
              <a:t>Windows 95, Windows 98, Windows Me, Windows 2000, Windows Vista, Windows 7 e Windows NT da Microsoft (rede), OS2 da IBM, Mac OS X da Apple , o UNIX (para grande porte e rede) e Linux (código aberto e grátis).</a:t>
            </a:r>
            <a:endParaRPr>
              <a:solidFill>
                <a:schemeClr val="dk1"/>
              </a:solidFill>
            </a:endParaRPr>
          </a:p>
          <a:p>
            <a:pPr indent="0" lvl="0" marL="0" rtl="0" algn="just">
              <a:lnSpc>
                <a:spcPct val="71000"/>
              </a:lnSpc>
              <a:spcBef>
                <a:spcPts val="600"/>
              </a:spcBef>
              <a:spcAft>
                <a:spcPts val="0"/>
              </a:spcAft>
              <a:buSzPts val="1920"/>
              <a:buFont typeface="Noto Sans Symbols"/>
              <a:buNone/>
            </a:pPr>
            <a:r>
              <a:t/>
            </a:r>
            <a:endParaRPr/>
          </a:p>
          <a:p>
            <a:pPr indent="-334963" lvl="0" marL="334963" rtl="0" algn="just">
              <a:lnSpc>
                <a:spcPct val="71000"/>
              </a:lnSpc>
              <a:spcBef>
                <a:spcPts val="600"/>
              </a:spcBef>
              <a:spcAft>
                <a:spcPts val="0"/>
              </a:spcAft>
              <a:buSzPts val="1920"/>
              <a:buChar char="⚪"/>
            </a:pPr>
            <a:r>
              <a:rPr lang="en-GB"/>
              <a:t>Sistemas para celulares: Symbian, Windows Mobile, Android</a:t>
            </a:r>
            <a:endParaRPr/>
          </a:p>
          <a:p>
            <a:pPr indent="-213043" lvl="0" marL="334963" rtl="0" algn="just">
              <a:lnSpc>
                <a:spcPct val="71000"/>
              </a:lnSpc>
              <a:spcBef>
                <a:spcPts val="60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p:txBody>
      </p:sp>
      <p:sp>
        <p:nvSpPr>
          <p:cNvPr id="882" name="Google Shape;882;p7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Linux</a:t>
            </a:r>
            <a:endParaRPr/>
          </a:p>
        </p:txBody>
      </p:sp>
      <p:sp>
        <p:nvSpPr>
          <p:cNvPr id="888" name="Google Shape;888;p77"/>
          <p:cNvSpPr txBox="1"/>
          <p:nvPr>
            <p:ph idx="1" type="body"/>
          </p:nvPr>
        </p:nvSpPr>
        <p:spPr>
          <a:xfrm>
            <a:off x="250825" y="1412875"/>
            <a:ext cx="8424863" cy="4765675"/>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Linux desenvolvido pelo finlandês Linus Torvalds em 1991 com código aberto e possui várias versões: Debian, Kurumin, Red Hat, Gnome, Kde</a:t>
            </a:r>
            <a:endParaRPr/>
          </a:p>
          <a:p>
            <a:pPr indent="-213043" lvl="0" marL="334963" rtl="0" algn="l">
              <a:lnSpc>
                <a:spcPct val="71000"/>
              </a:lnSpc>
              <a:spcBef>
                <a:spcPts val="600"/>
              </a:spcBef>
              <a:spcAft>
                <a:spcPts val="0"/>
              </a:spcAft>
              <a:buSzPts val="1920"/>
              <a:buNone/>
            </a:pPr>
            <a:r>
              <a:t/>
            </a:r>
            <a:endParaRPr/>
          </a:p>
        </p:txBody>
      </p:sp>
      <p:sp>
        <p:nvSpPr>
          <p:cNvPr id="889" name="Google Shape;889;p7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890" name="Google Shape;890;p77"/>
          <p:cNvPicPr preferRelativeResize="0"/>
          <p:nvPr/>
        </p:nvPicPr>
        <p:blipFill rotWithShape="1">
          <a:blip r:embed="rId3">
            <a:alphaModFix/>
          </a:blip>
          <a:srcRect b="0" l="0" r="0" t="0"/>
          <a:stretch/>
        </p:blipFill>
        <p:spPr>
          <a:xfrm>
            <a:off x="1835150" y="2420938"/>
            <a:ext cx="5572125" cy="4179887"/>
          </a:xfrm>
          <a:prstGeom prst="rect">
            <a:avLst/>
          </a:prstGeom>
          <a:noFill/>
          <a:ln>
            <a:noFill/>
          </a:ln>
        </p:spPr>
      </p:pic>
      <p:pic>
        <p:nvPicPr>
          <p:cNvPr descr="linux.png" id="891" name="Google Shape;891;p77"/>
          <p:cNvPicPr preferRelativeResize="0"/>
          <p:nvPr/>
        </p:nvPicPr>
        <p:blipFill rotWithShape="1">
          <a:blip r:embed="rId4">
            <a:alphaModFix/>
          </a:blip>
          <a:srcRect b="0" l="0" r="0" t="0"/>
          <a:stretch/>
        </p:blipFill>
        <p:spPr>
          <a:xfrm>
            <a:off x="6300788" y="404813"/>
            <a:ext cx="785812" cy="911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Macintosh</a:t>
            </a:r>
            <a:endParaRPr/>
          </a:p>
        </p:txBody>
      </p:sp>
      <p:sp>
        <p:nvSpPr>
          <p:cNvPr id="897" name="Google Shape;897;p78"/>
          <p:cNvSpPr txBox="1"/>
          <p:nvPr>
            <p:ph idx="1" type="body"/>
          </p:nvPr>
        </p:nvSpPr>
        <p:spPr>
          <a:xfrm>
            <a:off x="0" y="1468438"/>
            <a:ext cx="8675688" cy="4621212"/>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Macintosh desenvolvido pela Apple em 1984 por Steve Jobs com interface gráfica. Atualmente usam o sistema operacional Mac OS.</a:t>
            </a:r>
            <a:endParaRPr/>
          </a:p>
          <a:p>
            <a:pPr indent="-334963" lvl="0" marL="334963" rtl="0" algn="just">
              <a:lnSpc>
                <a:spcPct val="71000"/>
              </a:lnSpc>
              <a:spcBef>
                <a:spcPts val="600"/>
              </a:spcBef>
              <a:spcAft>
                <a:spcPts val="0"/>
              </a:spcAft>
              <a:buSzPts val="1920"/>
              <a:buChar char="⚪"/>
            </a:pPr>
            <a:r>
              <a:rPr lang="en-GB"/>
              <a:t>A Apple lançou vários produtos: Iphone, Ipad, MacBook, iMac entre outros</a:t>
            </a:r>
            <a:endParaRPr/>
          </a:p>
          <a:p>
            <a:pPr indent="-213043" lvl="0" marL="334963" rtl="0" algn="just">
              <a:lnSpc>
                <a:spcPct val="71000"/>
              </a:lnSpc>
              <a:spcBef>
                <a:spcPts val="60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p:txBody>
      </p:sp>
      <p:sp>
        <p:nvSpPr>
          <p:cNvPr id="898" name="Google Shape;898;p7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899" name="Google Shape;899;p78"/>
          <p:cNvPicPr preferRelativeResize="0"/>
          <p:nvPr/>
        </p:nvPicPr>
        <p:blipFill rotWithShape="1">
          <a:blip r:embed="rId3">
            <a:alphaModFix/>
          </a:blip>
          <a:srcRect b="0" l="0" r="0" t="0"/>
          <a:stretch/>
        </p:blipFill>
        <p:spPr>
          <a:xfrm>
            <a:off x="1692275" y="3213100"/>
            <a:ext cx="5534025" cy="3227388"/>
          </a:xfrm>
          <a:prstGeom prst="rect">
            <a:avLst/>
          </a:prstGeom>
          <a:noFill/>
          <a:ln>
            <a:noFill/>
          </a:ln>
        </p:spPr>
      </p:pic>
      <p:pic>
        <p:nvPicPr>
          <p:cNvPr descr="apple.bmp" id="900" name="Google Shape;900;p78"/>
          <p:cNvPicPr preferRelativeResize="0"/>
          <p:nvPr/>
        </p:nvPicPr>
        <p:blipFill rotWithShape="1">
          <a:blip r:embed="rId4">
            <a:alphaModFix/>
          </a:blip>
          <a:srcRect b="0" l="0" r="0" t="0"/>
          <a:stretch/>
        </p:blipFill>
        <p:spPr>
          <a:xfrm>
            <a:off x="5357813" y="754063"/>
            <a:ext cx="714375" cy="714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Android</a:t>
            </a:r>
            <a:endParaRPr/>
          </a:p>
        </p:txBody>
      </p:sp>
      <p:sp>
        <p:nvSpPr>
          <p:cNvPr id="906" name="Google Shape;906;p79"/>
          <p:cNvSpPr txBox="1"/>
          <p:nvPr>
            <p:ph idx="1" type="body"/>
          </p:nvPr>
        </p:nvSpPr>
        <p:spPr>
          <a:xfrm>
            <a:off x="468313" y="1557338"/>
            <a:ext cx="8207375" cy="4621212"/>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Sistema operacional baseado no Linux criado lançado em 2008 pela empresa Google para smartphones e tablets.</a:t>
            </a:r>
            <a:endParaRPr/>
          </a:p>
        </p:txBody>
      </p:sp>
      <p:sp>
        <p:nvSpPr>
          <p:cNvPr id="907" name="Google Shape;907;p7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android.jpg" id="908" name="Google Shape;908;p79"/>
          <p:cNvPicPr preferRelativeResize="0"/>
          <p:nvPr/>
        </p:nvPicPr>
        <p:blipFill rotWithShape="1">
          <a:blip r:embed="rId3">
            <a:alphaModFix/>
          </a:blip>
          <a:srcRect b="0" l="0" r="0" t="0"/>
          <a:stretch/>
        </p:blipFill>
        <p:spPr>
          <a:xfrm>
            <a:off x="5572125" y="642938"/>
            <a:ext cx="1071563" cy="785812"/>
          </a:xfrm>
          <a:prstGeom prst="rect">
            <a:avLst/>
          </a:prstGeom>
          <a:noFill/>
          <a:ln>
            <a:noFill/>
          </a:ln>
        </p:spPr>
      </p:pic>
      <p:pic>
        <p:nvPicPr>
          <p:cNvPr id="909" name="Google Shape;909;p79"/>
          <p:cNvPicPr preferRelativeResize="0"/>
          <p:nvPr/>
        </p:nvPicPr>
        <p:blipFill rotWithShape="1">
          <a:blip r:embed="rId4">
            <a:alphaModFix/>
          </a:blip>
          <a:srcRect b="0" l="0" r="0" t="0"/>
          <a:stretch/>
        </p:blipFill>
        <p:spPr>
          <a:xfrm>
            <a:off x="3571875" y="2449513"/>
            <a:ext cx="2000250" cy="3876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0"/>
          <p:cNvSpPr txBox="1"/>
          <p:nvPr>
            <p:ph type="title"/>
          </p:nvPr>
        </p:nvSpPr>
        <p:spPr>
          <a:xfrm>
            <a:off x="1514475" y="0"/>
            <a:ext cx="7305675" cy="758825"/>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Evolução do Windows</a:t>
            </a:r>
            <a:endParaRPr/>
          </a:p>
        </p:txBody>
      </p:sp>
      <p:pic>
        <p:nvPicPr>
          <p:cNvPr descr="windows.jpg" id="915" name="Google Shape;915;p80"/>
          <p:cNvPicPr preferRelativeResize="0"/>
          <p:nvPr>
            <p:ph idx="1" type="body"/>
          </p:nvPr>
        </p:nvPicPr>
        <p:blipFill rotWithShape="1">
          <a:blip r:embed="rId3">
            <a:alphaModFix/>
          </a:blip>
          <a:srcRect b="0" l="0" r="0" t="0"/>
          <a:stretch/>
        </p:blipFill>
        <p:spPr>
          <a:xfrm>
            <a:off x="827088" y="758825"/>
            <a:ext cx="7993062" cy="5981700"/>
          </a:xfrm>
          <a:prstGeom prst="rect">
            <a:avLst/>
          </a:prstGeom>
          <a:noFill/>
          <a:ln>
            <a:noFill/>
          </a:ln>
        </p:spPr>
      </p:pic>
      <p:sp>
        <p:nvSpPr>
          <p:cNvPr id="916" name="Google Shape;916;p8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8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924" name="Google Shape;924;p81"/>
          <p:cNvSpPr txBox="1"/>
          <p:nvPr>
            <p:ph idx="4294967295" type="title"/>
          </p:nvPr>
        </p:nvSpPr>
        <p:spPr>
          <a:xfrm>
            <a:off x="1400175" y="41275"/>
            <a:ext cx="7310438" cy="1141413"/>
          </a:xfrm>
          <a:prstGeom prst="rect">
            <a:avLst/>
          </a:prstGeom>
          <a:noFill/>
          <a:ln>
            <a:noFill/>
          </a:ln>
        </p:spPr>
        <p:txBody>
          <a:bodyPr anchorCtr="0" anchor="ctr" bIns="0" lIns="0" spcFirstLastPara="1" rIns="0" wrap="square" tIns="0">
            <a:noAutofit/>
          </a:bodyPr>
          <a:lstStyle/>
          <a:p>
            <a:pPr indent="0" lvl="0" marL="0" rtl="0" algn="r">
              <a:lnSpc>
                <a:spcPct val="102000"/>
              </a:lnSpc>
              <a:spcBef>
                <a:spcPts val="0"/>
              </a:spcBef>
              <a:spcAft>
                <a:spcPts val="0"/>
              </a:spcAft>
              <a:buNone/>
            </a:pPr>
            <a:r>
              <a:rPr lang="en-GB"/>
              <a:t>Windows</a:t>
            </a:r>
            <a:endParaRPr/>
          </a:p>
        </p:txBody>
      </p:sp>
      <p:sp>
        <p:nvSpPr>
          <p:cNvPr id="925" name="Google Shape;925;p81"/>
          <p:cNvSpPr txBox="1"/>
          <p:nvPr>
            <p:ph idx="4294967295" type="body"/>
          </p:nvPr>
        </p:nvSpPr>
        <p:spPr>
          <a:xfrm>
            <a:off x="107950" y="1182688"/>
            <a:ext cx="8766175" cy="2624137"/>
          </a:xfrm>
          <a:prstGeom prst="rect">
            <a:avLst/>
          </a:prstGeom>
          <a:noFill/>
          <a:ln>
            <a:noFill/>
          </a:ln>
        </p:spPr>
        <p:txBody>
          <a:bodyPr anchorCtr="0" anchor="t" bIns="0" lIns="0" spcFirstLastPara="1" rIns="0" wrap="square" tIns="0">
            <a:noAutofit/>
          </a:bodyPr>
          <a:lstStyle/>
          <a:p>
            <a:pPr indent="-334963" lvl="0" marL="334963" rtl="0" algn="just">
              <a:lnSpc>
                <a:spcPct val="81000"/>
              </a:lnSpc>
              <a:spcBef>
                <a:spcPts val="0"/>
              </a:spcBef>
              <a:spcAft>
                <a:spcPts val="0"/>
              </a:spcAft>
              <a:buSzPts val="1920"/>
              <a:buChar char="⚪"/>
            </a:pPr>
            <a:r>
              <a:rPr lang="en-GB"/>
              <a:t> Windows 7 foi lançado para empresas no dia </a:t>
            </a:r>
            <a:r>
              <a:rPr lang="en-GB" u="sng">
                <a:solidFill>
                  <a:schemeClr val="hlink"/>
                </a:solidFill>
                <a:hlinkClick r:id="rId3"/>
              </a:rPr>
              <a:t>22 de julho</a:t>
            </a:r>
            <a:r>
              <a:rPr lang="en-GB"/>
              <a:t> de 2009, e começou a ser vendido livremente para usuários comuns às 00:00 do dia </a:t>
            </a:r>
            <a:r>
              <a:rPr lang="en-GB" u="sng">
                <a:solidFill>
                  <a:schemeClr val="hlink"/>
                </a:solidFill>
                <a:hlinkClick r:id="rId4"/>
              </a:rPr>
              <a:t>22 de outubro</a:t>
            </a:r>
            <a:r>
              <a:rPr lang="en-GB"/>
              <a:t> de 2009.</a:t>
            </a:r>
            <a:endParaRPr/>
          </a:p>
          <a:p>
            <a:pPr indent="-334963" lvl="0" marL="334963" rtl="0" algn="just">
              <a:lnSpc>
                <a:spcPct val="81000"/>
              </a:lnSpc>
              <a:spcBef>
                <a:spcPts val="600"/>
              </a:spcBef>
              <a:spcAft>
                <a:spcPts val="0"/>
              </a:spcAft>
              <a:buSzPts val="1920"/>
              <a:buChar char="⚪"/>
            </a:pPr>
            <a:r>
              <a:rPr lang="en-GB"/>
              <a:t>As edições do Windows são: </a:t>
            </a:r>
            <a:r>
              <a:rPr i="1" lang="en-GB"/>
              <a:t>home basic, home preminum, starter, professional e ultimate</a:t>
            </a:r>
            <a:r>
              <a:rPr lang="en-GB"/>
              <a:t>.</a:t>
            </a:r>
            <a:endParaRPr/>
          </a:p>
          <a:p>
            <a:pPr indent="-334963" lvl="0" marL="334963" rtl="0" algn="just">
              <a:lnSpc>
                <a:spcPct val="81000"/>
              </a:lnSpc>
              <a:spcBef>
                <a:spcPts val="600"/>
              </a:spcBef>
              <a:spcAft>
                <a:spcPts val="0"/>
              </a:spcAft>
              <a:buSzPts val="1920"/>
              <a:buChar char="⚪"/>
            </a:pPr>
            <a:r>
              <a:rPr lang="en-GB"/>
              <a:t>Nas versões </a:t>
            </a:r>
            <a:r>
              <a:rPr i="1" lang="en-GB"/>
              <a:t>home basic e starter</a:t>
            </a:r>
            <a:r>
              <a:rPr lang="en-GB"/>
              <a:t> não é possível trocar o papel de parede.</a:t>
            </a:r>
            <a:endParaRPr/>
          </a:p>
          <a:p>
            <a:pPr indent="-213043" lvl="0" marL="334963" rtl="0" algn="just">
              <a:lnSpc>
                <a:spcPct val="81000"/>
              </a:lnSpc>
              <a:spcBef>
                <a:spcPts val="600"/>
              </a:spcBef>
              <a:spcAft>
                <a:spcPts val="0"/>
              </a:spcAft>
              <a:buSzPts val="1920"/>
              <a:buNone/>
            </a:pPr>
            <a:r>
              <a:t/>
            </a:r>
            <a:endParaRPr/>
          </a:p>
        </p:txBody>
      </p:sp>
      <p:pic>
        <p:nvPicPr>
          <p:cNvPr descr="win7.jpg" id="926" name="Google Shape;926;p81"/>
          <p:cNvPicPr preferRelativeResize="0"/>
          <p:nvPr/>
        </p:nvPicPr>
        <p:blipFill rotWithShape="1">
          <a:blip r:embed="rId5">
            <a:alphaModFix/>
          </a:blip>
          <a:srcRect b="0" l="0" r="0" t="0"/>
          <a:stretch/>
        </p:blipFill>
        <p:spPr>
          <a:xfrm>
            <a:off x="1603375" y="3552825"/>
            <a:ext cx="4962525" cy="2990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8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Windows</a:t>
            </a:r>
            <a:endParaRPr/>
          </a:p>
        </p:txBody>
      </p:sp>
      <p:sp>
        <p:nvSpPr>
          <p:cNvPr id="932" name="Google Shape;932;p82"/>
          <p:cNvSpPr txBox="1"/>
          <p:nvPr>
            <p:ph idx="1" type="body"/>
          </p:nvPr>
        </p:nvSpPr>
        <p:spPr>
          <a:xfrm>
            <a:off x="323850" y="1412875"/>
            <a:ext cx="8267700" cy="4652963"/>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en-GB"/>
              <a:t>A versão Windows 8   foi lançado em 26 de outubro de 2012 .</a:t>
            </a:r>
            <a:endParaRPr/>
          </a:p>
          <a:p>
            <a:pPr indent="-334963" lvl="0" marL="334963" rtl="0" algn="just">
              <a:lnSpc>
                <a:spcPct val="71000"/>
              </a:lnSpc>
              <a:spcBef>
                <a:spcPts val="600"/>
              </a:spcBef>
              <a:spcAft>
                <a:spcPts val="0"/>
              </a:spcAft>
              <a:buSzPts val="1920"/>
              <a:buChar char="⚪"/>
            </a:pPr>
            <a:r>
              <a:rPr lang="en-GB">
                <a:solidFill>
                  <a:schemeClr val="dk1"/>
                </a:solidFill>
              </a:rPr>
              <a:t>O </a:t>
            </a:r>
            <a:r>
              <a:rPr b="1" lang="en-GB">
                <a:solidFill>
                  <a:schemeClr val="dk1"/>
                </a:solidFill>
              </a:rPr>
              <a:t>Windows 8</a:t>
            </a:r>
            <a:r>
              <a:rPr lang="en-GB">
                <a:solidFill>
                  <a:schemeClr val="dk1"/>
                </a:solidFill>
              </a:rPr>
              <a:t> é um </a:t>
            </a:r>
            <a:r>
              <a:rPr lang="en-GB" u="sng">
                <a:solidFill>
                  <a:schemeClr val="hlink"/>
                </a:solidFill>
                <a:hlinkClick r:id="rId3"/>
              </a:rPr>
              <a:t>sistema operativo / operacional</a:t>
            </a:r>
            <a:r>
              <a:rPr lang="en-GB">
                <a:solidFill>
                  <a:schemeClr val="dk1"/>
                </a:solidFill>
              </a:rPr>
              <a:t> da </a:t>
            </a:r>
            <a:r>
              <a:rPr lang="en-GB" u="sng">
                <a:solidFill>
                  <a:schemeClr val="hlink"/>
                </a:solidFill>
                <a:hlinkClick r:id="rId4"/>
              </a:rPr>
              <a:t>Microsoft</a:t>
            </a:r>
            <a:r>
              <a:rPr lang="en-GB">
                <a:solidFill>
                  <a:schemeClr val="dk1"/>
                </a:solidFill>
              </a:rPr>
              <a:t> para </a:t>
            </a:r>
            <a:r>
              <a:rPr lang="en-GB" u="sng">
                <a:solidFill>
                  <a:schemeClr val="hlink"/>
                </a:solidFill>
                <a:hlinkClick r:id="rId5"/>
              </a:rPr>
              <a:t>computadores</a:t>
            </a:r>
            <a:r>
              <a:rPr lang="en-GB">
                <a:solidFill>
                  <a:schemeClr val="dk1"/>
                </a:solidFill>
              </a:rPr>
              <a:t> pessoais, portáteis, </a:t>
            </a:r>
            <a:r>
              <a:rPr i="1" lang="en-GB" u="sng">
                <a:solidFill>
                  <a:schemeClr val="hlink"/>
                </a:solidFill>
                <a:hlinkClick r:id="rId6"/>
              </a:rPr>
              <a:t>netbooks</a:t>
            </a:r>
            <a:r>
              <a:rPr lang="en-GB">
                <a:solidFill>
                  <a:schemeClr val="dk1"/>
                </a:solidFill>
              </a:rPr>
              <a:t> e </a:t>
            </a:r>
            <a:r>
              <a:rPr i="1" lang="en-GB" u="sng">
                <a:solidFill>
                  <a:schemeClr val="hlink"/>
                </a:solidFill>
                <a:hlinkClick r:id="rId7"/>
              </a:rPr>
              <a:t>tablets</a:t>
            </a:r>
            <a:r>
              <a:rPr lang="en-GB">
                <a:solidFill>
                  <a:schemeClr val="dk1"/>
                </a:solidFill>
              </a:rPr>
              <a:t>.</a:t>
            </a:r>
            <a:r>
              <a:rPr baseline="30000" lang="en-GB" u="sng">
                <a:solidFill>
                  <a:schemeClr val="hlink"/>
                </a:solidFill>
                <a:hlinkClick r:id="rId8"/>
              </a:rPr>
              <a:t>5</a:t>
            </a:r>
            <a:r>
              <a:rPr lang="en-GB">
                <a:solidFill>
                  <a:schemeClr val="dk1"/>
                </a:solidFill>
              </a:rPr>
              <a:t> É o sucessor do </a:t>
            </a:r>
            <a:r>
              <a:rPr lang="en-GB" u="sng">
                <a:solidFill>
                  <a:schemeClr val="hlink"/>
                </a:solidFill>
                <a:hlinkClick r:id="rId9"/>
              </a:rPr>
              <a:t>Windows 7</a:t>
            </a:r>
            <a:r>
              <a:rPr lang="en-GB">
                <a:solidFill>
                  <a:schemeClr val="dk1"/>
                </a:solidFill>
              </a:rPr>
              <a:t>. Foi anunciado oficialmente por </a:t>
            </a:r>
            <a:r>
              <a:rPr lang="en-GB" u="sng">
                <a:solidFill>
                  <a:schemeClr val="hlink"/>
                </a:solidFill>
                <a:hlinkClick r:id="rId10"/>
              </a:rPr>
              <a:t>Steve Ballmer</a:t>
            </a:r>
            <a:r>
              <a:rPr lang="en-GB">
                <a:solidFill>
                  <a:schemeClr val="dk1"/>
                </a:solidFill>
              </a:rPr>
              <a:t>, </a:t>
            </a:r>
            <a:r>
              <a:rPr lang="en-GB" u="sng">
                <a:solidFill>
                  <a:schemeClr val="hlink"/>
                </a:solidFill>
                <a:hlinkClick r:id="rId11"/>
              </a:rPr>
              <a:t>diretor executivo</a:t>
            </a:r>
            <a:r>
              <a:rPr lang="en-GB">
                <a:solidFill>
                  <a:schemeClr val="dk1"/>
                </a:solidFill>
              </a:rPr>
              <a:t> da </a:t>
            </a:r>
            <a:r>
              <a:rPr lang="en-GB" u="sng">
                <a:solidFill>
                  <a:schemeClr val="hlink"/>
                </a:solidFill>
                <a:hlinkClick r:id="rId12"/>
              </a:rPr>
              <a:t>Microsoft</a:t>
            </a:r>
            <a:r>
              <a:rPr lang="en-GB">
                <a:solidFill>
                  <a:schemeClr val="dk1"/>
                </a:solidFill>
              </a:rPr>
              <a:t>, durante a conferência de pré-lançamento do sistema operacional.Segundo a empresa, este sistema operacional tem </a:t>
            </a:r>
            <a:r>
              <a:rPr lang="en-GB" u="sng">
                <a:solidFill>
                  <a:schemeClr val="hlink"/>
                </a:solidFill>
                <a:hlinkClick r:id="rId13"/>
              </a:rPr>
              <a:t>interface</a:t>
            </a:r>
            <a:r>
              <a:rPr lang="en-GB">
                <a:solidFill>
                  <a:schemeClr val="dk1"/>
                </a:solidFill>
              </a:rPr>
              <a:t> totalmente nova, adaptada para dispositivos </a:t>
            </a:r>
            <a:r>
              <a:rPr lang="en-GB" u="sng">
                <a:solidFill>
                  <a:schemeClr val="hlink"/>
                </a:solidFill>
                <a:hlinkClick r:id="rId14"/>
              </a:rPr>
              <a:t>sensíveis ao toque</a:t>
            </a:r>
            <a:endParaRPr>
              <a:solidFill>
                <a:schemeClr val="dk1"/>
              </a:solidFill>
            </a:endParaRPr>
          </a:p>
        </p:txBody>
      </p:sp>
      <p:sp>
        <p:nvSpPr>
          <p:cNvPr id="933" name="Google Shape;933;p8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id="934" name="Google Shape;934;p82"/>
          <p:cNvPicPr preferRelativeResize="0"/>
          <p:nvPr/>
        </p:nvPicPr>
        <p:blipFill rotWithShape="1">
          <a:blip r:embed="rId15">
            <a:alphaModFix/>
          </a:blip>
          <a:srcRect b="0" l="0" r="0" t="0"/>
          <a:stretch/>
        </p:blipFill>
        <p:spPr>
          <a:xfrm>
            <a:off x="3059113" y="4581525"/>
            <a:ext cx="1925637" cy="188118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8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Windows</a:t>
            </a:r>
            <a:endParaRPr/>
          </a:p>
        </p:txBody>
      </p:sp>
      <p:sp>
        <p:nvSpPr>
          <p:cNvPr id="940" name="Google Shape;940;p83"/>
          <p:cNvSpPr txBox="1"/>
          <p:nvPr>
            <p:ph idx="1" type="body"/>
          </p:nvPr>
        </p:nvSpPr>
        <p:spPr>
          <a:xfrm>
            <a:off x="323850" y="1412875"/>
            <a:ext cx="8267700" cy="4652963"/>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 </a:t>
            </a:r>
            <a:r>
              <a:rPr lang="en-GB" u="sng">
                <a:solidFill>
                  <a:schemeClr val="hlink"/>
                </a:solidFill>
                <a:hlinkClick r:id="rId3"/>
              </a:rPr>
              <a:t>Windows 8</a:t>
            </a:r>
            <a:r>
              <a:rPr lang="en-GB"/>
              <a:t> (da série Windows, desenvolvida pela empresa </a:t>
            </a:r>
            <a:r>
              <a:rPr lang="en-GB" u="sng">
                <a:solidFill>
                  <a:schemeClr val="hlink"/>
                </a:solidFill>
                <a:hlinkClick r:id="rId4"/>
              </a:rPr>
              <a:t>americana</a:t>
            </a:r>
            <a:r>
              <a:rPr lang="en-GB"/>
              <a:t> Microsoft), que foi anunciado no dia </a:t>
            </a:r>
            <a:r>
              <a:rPr lang="en-GB" u="sng">
                <a:solidFill>
                  <a:schemeClr val="hlink"/>
                </a:solidFill>
                <a:hlinkClick r:id="rId5"/>
              </a:rPr>
              <a:t>14 de maio</a:t>
            </a:r>
            <a:r>
              <a:rPr lang="en-GB"/>
              <a:t> de </a:t>
            </a:r>
            <a:r>
              <a:rPr lang="en-GB" u="sng">
                <a:solidFill>
                  <a:schemeClr val="hlink"/>
                </a:solidFill>
                <a:hlinkClick r:id="rId6"/>
              </a:rPr>
              <a:t>2013</a:t>
            </a:r>
            <a:r>
              <a:rPr lang="en-GB"/>
              <a:t>. A sua versão final 8.1 foi lançada e disponibilizada para consumidores e para o público em geral em </a:t>
            </a:r>
            <a:r>
              <a:rPr lang="en-GB" u="sng">
                <a:solidFill>
                  <a:schemeClr val="hlink"/>
                </a:solidFill>
                <a:hlinkClick r:id="rId7"/>
              </a:rPr>
              <a:t>17 de outubro</a:t>
            </a:r>
            <a:r>
              <a:rPr lang="en-GB"/>
              <a:t> de </a:t>
            </a:r>
            <a:r>
              <a:rPr lang="en-GB" u="sng">
                <a:solidFill>
                  <a:schemeClr val="hlink"/>
                </a:solidFill>
                <a:hlinkClick r:id="rId8"/>
              </a:rPr>
              <a:t>2013</a:t>
            </a:r>
            <a:r>
              <a:rPr lang="en-GB"/>
              <a:t>.</a:t>
            </a:r>
            <a:endParaRPr>
              <a:solidFill>
                <a:schemeClr val="dk1"/>
              </a:solidFill>
            </a:endParaRPr>
          </a:p>
        </p:txBody>
      </p:sp>
      <p:sp>
        <p:nvSpPr>
          <p:cNvPr id="941" name="Google Shape;941;p8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Windows8.1" id="942" name="Google Shape;942;p83"/>
          <p:cNvPicPr preferRelativeResize="0"/>
          <p:nvPr/>
        </p:nvPicPr>
        <p:blipFill rotWithShape="1">
          <a:blip r:embed="rId9">
            <a:alphaModFix/>
          </a:blip>
          <a:srcRect b="0" l="0" r="0" t="0"/>
          <a:stretch/>
        </p:blipFill>
        <p:spPr>
          <a:xfrm>
            <a:off x="2484438" y="3429000"/>
            <a:ext cx="3965575" cy="2232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687388" y="0"/>
            <a:ext cx="7991475" cy="1144588"/>
          </a:xfrm>
          <a:prstGeom prst="rect">
            <a:avLst/>
          </a:prstGeom>
          <a:noFill/>
          <a:ln>
            <a:noFill/>
          </a:ln>
        </p:spPr>
        <p:txBody>
          <a:bodyPr anchorCtr="0" anchor="b" bIns="46800" lIns="90000" spcFirstLastPara="1" rIns="90000" wrap="square" tIns="46800">
            <a:noAutofit/>
          </a:bodyPr>
          <a:lstStyle/>
          <a:p>
            <a:pPr indent="0" lvl="0" marL="0" rtl="0" algn="ctr">
              <a:lnSpc>
                <a:spcPct val="90000"/>
              </a:lnSpc>
              <a:spcBef>
                <a:spcPts val="0"/>
              </a:spcBef>
              <a:spcAft>
                <a:spcPts val="0"/>
              </a:spcAft>
              <a:buNone/>
            </a:pPr>
            <a:r>
              <a:rPr lang="en-GB" sz="2800"/>
              <a:t>1804 – Tear mecânico Jaquard</a:t>
            </a:r>
            <a:endParaRPr/>
          </a:p>
        </p:txBody>
      </p:sp>
      <p:sp>
        <p:nvSpPr>
          <p:cNvPr id="131" name="Google Shape;131;p2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32" name="Google Shape;132;p21"/>
          <p:cNvSpPr txBox="1"/>
          <p:nvPr>
            <p:ph idx="1" type="body"/>
          </p:nvPr>
        </p:nvSpPr>
        <p:spPr>
          <a:xfrm>
            <a:off x="107950" y="1773238"/>
            <a:ext cx="8529638" cy="4511675"/>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lang="en-GB"/>
              <a:t>O inventor concebeu também um tear mecânico capaz de ler esses cartões perfurados. Em 1801 foi a primeira demonstração prática do invento. Nesse caso, os padrões em cartão perfurado que o francês inventou para as máquinas de tear podem ser considerados programas, </a:t>
            </a:r>
            <a:r>
              <a:rPr b="1" lang="en-GB"/>
              <a:t>no mínimo </a:t>
            </a:r>
            <a:r>
              <a:rPr b="1" lang="en-GB">
                <a:solidFill>
                  <a:srgbClr val="FF0000"/>
                </a:solidFill>
              </a:rPr>
              <a:t>algoritmos</a:t>
            </a:r>
            <a:r>
              <a:rPr lang="en-GB">
                <a:solidFill>
                  <a:srgbClr val="FF0000"/>
                </a:solidFill>
              </a:rPr>
              <a:t>. </a:t>
            </a:r>
            <a:r>
              <a:rPr lang="en-GB"/>
              <a:t>É tanto que os primeiros computadores tinham uma interface que recebiam algoritmos em cartões perfurados para computar informações. </a:t>
            </a:r>
            <a:r>
              <a:rPr b="1" lang="en-GB">
                <a:solidFill>
                  <a:srgbClr val="FF0000"/>
                </a:solidFill>
              </a:rPr>
              <a:t>Fortran</a:t>
            </a:r>
            <a:r>
              <a:rPr lang="en-GB">
                <a:solidFill>
                  <a:srgbClr val="FF0000"/>
                </a:solidFill>
              </a:rPr>
              <a:t>, </a:t>
            </a:r>
            <a:r>
              <a:rPr lang="en-GB"/>
              <a:t>por exemplo, é uma linguagem puramente em cartão perfurado.</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84"/>
          <p:cNvSpPr txBox="1"/>
          <p:nvPr>
            <p:ph type="title"/>
          </p:nvPr>
        </p:nvSpPr>
        <p:spPr>
          <a:xfrm>
            <a:off x="1370013" y="-171450"/>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Sistemas Operacionais</a:t>
            </a:r>
            <a:endParaRPr/>
          </a:p>
        </p:txBody>
      </p:sp>
      <p:sp>
        <p:nvSpPr>
          <p:cNvPr id="948" name="Google Shape;948;p84"/>
          <p:cNvSpPr txBox="1"/>
          <p:nvPr>
            <p:ph idx="1" type="body"/>
          </p:nvPr>
        </p:nvSpPr>
        <p:spPr>
          <a:xfrm>
            <a:off x="260350" y="1412875"/>
            <a:ext cx="8424863" cy="3911600"/>
          </a:xfrm>
          <a:prstGeom prst="rect">
            <a:avLst/>
          </a:prstGeom>
          <a:noFill/>
          <a:ln>
            <a:noFill/>
          </a:ln>
        </p:spPr>
        <p:txBody>
          <a:bodyPr anchorCtr="0" anchor="t" bIns="46800" lIns="90000" spcFirstLastPara="1" rIns="90000" wrap="square" tIns="46800">
            <a:noAutofit/>
          </a:bodyPr>
          <a:lstStyle/>
          <a:p>
            <a:pPr indent="-339725" lvl="0" marL="339725" rtl="0" algn="l">
              <a:lnSpc>
                <a:spcPct val="90000"/>
              </a:lnSpc>
              <a:spcBef>
                <a:spcPts val="0"/>
              </a:spcBef>
              <a:spcAft>
                <a:spcPts val="0"/>
              </a:spcAft>
              <a:buSzPts val="1920"/>
              <a:buChar char="⚪"/>
            </a:pPr>
            <a:r>
              <a:rPr b="1" lang="en-GB"/>
              <a:t>Categorias de Sistema operacional</a:t>
            </a:r>
            <a:endParaRPr b="1"/>
          </a:p>
          <a:p>
            <a:pPr indent="-339725" lvl="0" marL="339725" rtl="0" algn="l">
              <a:lnSpc>
                <a:spcPct val="90000"/>
              </a:lnSpc>
              <a:spcBef>
                <a:spcPts val="450"/>
              </a:spcBef>
              <a:spcAft>
                <a:spcPts val="0"/>
              </a:spcAft>
              <a:buClr>
                <a:srgbClr val="000000"/>
              </a:buClr>
              <a:buSzPts val="1440"/>
              <a:buFont typeface="Arial"/>
              <a:buNone/>
            </a:pPr>
            <a:r>
              <a:rPr lang="en-GB" sz="1800"/>
              <a:t> </a:t>
            </a:r>
            <a:endParaRPr/>
          </a:p>
          <a:p>
            <a:pPr indent="-339725" lvl="0" marL="339725" rtl="0" algn="l">
              <a:lnSpc>
                <a:spcPct val="90000"/>
              </a:lnSpc>
              <a:spcBef>
                <a:spcPts val="600"/>
              </a:spcBef>
              <a:spcAft>
                <a:spcPts val="0"/>
              </a:spcAft>
              <a:buClr>
                <a:srgbClr val="000000"/>
              </a:buClr>
              <a:buSzPts val="1920"/>
              <a:buFont typeface="Noto Sans Symbols"/>
              <a:buNone/>
            </a:pPr>
            <a:r>
              <a:rPr lang="en-GB"/>
              <a:t>1) </a:t>
            </a:r>
            <a:r>
              <a:rPr b="1" lang="en-GB"/>
              <a:t>Multitarefa</a:t>
            </a:r>
            <a:r>
              <a:rPr lang="en-GB"/>
              <a:t> </a:t>
            </a:r>
            <a:endParaRPr/>
          </a:p>
          <a:p>
            <a:pPr indent="-339725" lvl="0" marL="339725" rtl="0" algn="l">
              <a:lnSpc>
                <a:spcPct val="90000"/>
              </a:lnSpc>
              <a:spcBef>
                <a:spcPts val="600"/>
              </a:spcBef>
              <a:spcAft>
                <a:spcPts val="0"/>
              </a:spcAft>
              <a:buClr>
                <a:srgbClr val="000000"/>
              </a:buClr>
              <a:buSzPts val="1920"/>
              <a:buFont typeface="Noto Sans Symbols"/>
              <a:buNone/>
            </a:pPr>
            <a:r>
              <a:rPr lang="en-GB"/>
              <a:t>    Controla mais de uma tarefa ao mesmo tempo.  (Windows)</a:t>
            </a:r>
            <a:endParaRPr/>
          </a:p>
          <a:p>
            <a:pPr indent="-339725" lvl="0" marL="339725" rtl="0" algn="l">
              <a:lnSpc>
                <a:spcPct val="90000"/>
              </a:lnSpc>
              <a:spcBef>
                <a:spcPts val="450"/>
              </a:spcBef>
              <a:spcAft>
                <a:spcPts val="0"/>
              </a:spcAft>
              <a:buClr>
                <a:srgbClr val="000000"/>
              </a:buClr>
              <a:buSzPts val="1440"/>
              <a:buFont typeface="Arial"/>
              <a:buNone/>
            </a:pPr>
            <a:r>
              <a:rPr lang="en-GB" sz="1800"/>
              <a:t> </a:t>
            </a:r>
            <a:endParaRPr/>
          </a:p>
          <a:p>
            <a:pPr indent="-339725" lvl="0" marL="339725" rtl="0" algn="l">
              <a:lnSpc>
                <a:spcPct val="90000"/>
              </a:lnSpc>
              <a:spcBef>
                <a:spcPts val="600"/>
              </a:spcBef>
              <a:spcAft>
                <a:spcPts val="0"/>
              </a:spcAft>
              <a:buClr>
                <a:srgbClr val="000000"/>
              </a:buClr>
              <a:buSzPts val="1920"/>
              <a:buFont typeface="Noto Sans Symbols"/>
              <a:buNone/>
            </a:pPr>
            <a:r>
              <a:rPr lang="en-GB"/>
              <a:t>2) </a:t>
            </a:r>
            <a:r>
              <a:rPr b="1" lang="en-GB"/>
              <a:t>Multiusuário</a:t>
            </a:r>
            <a:r>
              <a:rPr lang="en-GB"/>
              <a:t> </a:t>
            </a:r>
            <a:endParaRPr/>
          </a:p>
          <a:p>
            <a:pPr indent="-339725" lvl="0" marL="339725" rtl="0" algn="l">
              <a:lnSpc>
                <a:spcPct val="90000"/>
              </a:lnSpc>
              <a:spcBef>
                <a:spcPts val="600"/>
              </a:spcBef>
              <a:spcAft>
                <a:spcPts val="0"/>
              </a:spcAft>
              <a:buClr>
                <a:srgbClr val="000000"/>
              </a:buClr>
              <a:buSzPts val="1920"/>
              <a:buFont typeface="Noto Sans Symbols"/>
              <a:buNone/>
            </a:pPr>
            <a:r>
              <a:rPr lang="en-GB"/>
              <a:t>     Permite mais de um usuário num determinado tempo.  (Unix)</a:t>
            </a:r>
            <a:endParaRPr/>
          </a:p>
          <a:p>
            <a:pPr indent="-213043" lvl="0" marL="334963" rtl="0" algn="just">
              <a:lnSpc>
                <a:spcPct val="71000"/>
              </a:lnSpc>
              <a:spcBef>
                <a:spcPts val="60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p:txBody>
      </p:sp>
      <p:sp>
        <p:nvSpPr>
          <p:cNvPr id="949" name="Google Shape;949;p8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5"/>
          <p:cNvSpPr txBox="1"/>
          <p:nvPr>
            <p:ph type="title"/>
          </p:nvPr>
        </p:nvSpPr>
        <p:spPr>
          <a:xfrm>
            <a:off x="1370013" y="-171450"/>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Sistemas Operacionais</a:t>
            </a:r>
            <a:endParaRPr/>
          </a:p>
        </p:txBody>
      </p:sp>
      <p:sp>
        <p:nvSpPr>
          <p:cNvPr id="955" name="Google Shape;955;p85"/>
          <p:cNvSpPr txBox="1"/>
          <p:nvPr>
            <p:ph idx="1" type="body"/>
          </p:nvPr>
        </p:nvSpPr>
        <p:spPr>
          <a:xfrm>
            <a:off x="260350" y="1412875"/>
            <a:ext cx="8424863" cy="3911600"/>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956" name="Google Shape;956;p8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957" name="Google Shape;957;p85"/>
          <p:cNvSpPr/>
          <p:nvPr/>
        </p:nvSpPr>
        <p:spPr>
          <a:xfrm>
            <a:off x="80963" y="4311650"/>
            <a:ext cx="1930400" cy="124460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Gerenciamento</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de Recursos</a:t>
            </a:r>
            <a:endParaRPr/>
          </a:p>
        </p:txBody>
      </p:sp>
      <p:sp>
        <p:nvSpPr>
          <p:cNvPr id="958" name="Google Shape;958;p85"/>
          <p:cNvSpPr/>
          <p:nvPr/>
        </p:nvSpPr>
        <p:spPr>
          <a:xfrm>
            <a:off x="2409825" y="4311650"/>
            <a:ext cx="1930400" cy="124460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Gerenciamento</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de Tarefas</a:t>
            </a:r>
            <a:endParaRPr/>
          </a:p>
        </p:txBody>
      </p:sp>
      <p:sp>
        <p:nvSpPr>
          <p:cNvPr id="959" name="Google Shape;959;p85"/>
          <p:cNvSpPr/>
          <p:nvPr/>
        </p:nvSpPr>
        <p:spPr>
          <a:xfrm>
            <a:off x="3581400" y="1782763"/>
            <a:ext cx="1930400" cy="1244600"/>
          </a:xfrm>
          <a:prstGeom prst="rect">
            <a:avLst/>
          </a:prstGeom>
          <a:gradFill>
            <a:gsLst>
              <a:gs pos="0">
                <a:srgbClr val="ABF26E"/>
              </a:gs>
              <a:gs pos="100000">
                <a:srgbClr val="A3F25F"/>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Funções do SO</a:t>
            </a:r>
            <a:endParaRPr/>
          </a:p>
        </p:txBody>
      </p:sp>
      <p:sp>
        <p:nvSpPr>
          <p:cNvPr id="960" name="Google Shape;960;p85"/>
          <p:cNvSpPr/>
          <p:nvPr/>
        </p:nvSpPr>
        <p:spPr>
          <a:xfrm>
            <a:off x="4781550" y="4311650"/>
            <a:ext cx="1930400" cy="124460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Gerenciamento</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de Arquivos</a:t>
            </a:r>
            <a:endParaRPr/>
          </a:p>
        </p:txBody>
      </p:sp>
      <p:sp>
        <p:nvSpPr>
          <p:cNvPr id="961" name="Google Shape;961;p85"/>
          <p:cNvSpPr/>
          <p:nvPr/>
        </p:nvSpPr>
        <p:spPr>
          <a:xfrm>
            <a:off x="7096125" y="4311650"/>
            <a:ext cx="1930400" cy="124460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Interface com</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 o usuário</a:t>
            </a:r>
            <a:endParaRPr/>
          </a:p>
        </p:txBody>
      </p:sp>
      <p:cxnSp>
        <p:nvCxnSpPr>
          <p:cNvPr id="962" name="Google Shape;962;p85"/>
          <p:cNvCxnSpPr/>
          <p:nvPr/>
        </p:nvCxnSpPr>
        <p:spPr>
          <a:xfrm>
            <a:off x="4546600" y="3057525"/>
            <a:ext cx="1588" cy="533400"/>
          </a:xfrm>
          <a:prstGeom prst="straightConnector1">
            <a:avLst/>
          </a:prstGeom>
          <a:noFill/>
          <a:ln cap="flat" cmpd="sng" w="25400">
            <a:solidFill>
              <a:schemeClr val="dk1"/>
            </a:solidFill>
            <a:prstDash val="solid"/>
            <a:round/>
            <a:headEnd len="med" w="med" type="none"/>
            <a:tailEnd len="med" w="med" type="none"/>
          </a:ln>
          <a:effectLst>
            <a:outerShdw blurRad="40000" rotWithShape="0" dir="5400000" dist="20000">
              <a:srgbClr val="000000">
                <a:alpha val="37647"/>
              </a:srgbClr>
            </a:outerShdw>
          </a:effectLst>
        </p:spPr>
      </p:cxnSp>
      <p:cxnSp>
        <p:nvCxnSpPr>
          <p:cNvPr id="963" name="Google Shape;963;p85"/>
          <p:cNvCxnSpPr/>
          <p:nvPr/>
        </p:nvCxnSpPr>
        <p:spPr>
          <a:xfrm flipH="1">
            <a:off x="1042988" y="3590925"/>
            <a:ext cx="7054850" cy="1588"/>
          </a:xfrm>
          <a:prstGeom prst="straightConnector1">
            <a:avLst/>
          </a:prstGeom>
          <a:noFill/>
          <a:ln cap="flat" cmpd="sng" w="25400">
            <a:solidFill>
              <a:schemeClr val="dk1"/>
            </a:solidFill>
            <a:prstDash val="solid"/>
            <a:round/>
            <a:headEnd len="med" w="med" type="none"/>
            <a:tailEnd len="med" w="med" type="none"/>
          </a:ln>
          <a:effectLst>
            <a:outerShdw blurRad="40000" rotWithShape="0" dir="5400000" dist="20000">
              <a:srgbClr val="000000">
                <a:alpha val="37647"/>
              </a:srgbClr>
            </a:outerShdw>
          </a:effectLst>
        </p:spPr>
      </p:cxnSp>
      <p:cxnSp>
        <p:nvCxnSpPr>
          <p:cNvPr id="964" name="Google Shape;964;p85"/>
          <p:cNvCxnSpPr/>
          <p:nvPr/>
        </p:nvCxnSpPr>
        <p:spPr>
          <a:xfrm>
            <a:off x="8094663" y="3590925"/>
            <a:ext cx="1587" cy="728663"/>
          </a:xfrm>
          <a:prstGeom prst="straightConnector1">
            <a:avLst/>
          </a:prstGeom>
          <a:noFill/>
          <a:ln cap="flat" cmpd="sng" w="25400">
            <a:solidFill>
              <a:schemeClr val="dk1"/>
            </a:solidFill>
            <a:prstDash val="solid"/>
            <a:round/>
            <a:headEnd len="med" w="med" type="none"/>
            <a:tailEnd len="med" w="med" type="none"/>
          </a:ln>
          <a:effectLst>
            <a:outerShdw blurRad="40000" rotWithShape="0" dir="5400000" dist="20000">
              <a:srgbClr val="000000">
                <a:alpha val="37647"/>
              </a:srgbClr>
            </a:outerShdw>
          </a:effectLst>
        </p:spPr>
      </p:cxnSp>
      <p:cxnSp>
        <p:nvCxnSpPr>
          <p:cNvPr id="965" name="Google Shape;965;p85"/>
          <p:cNvCxnSpPr/>
          <p:nvPr/>
        </p:nvCxnSpPr>
        <p:spPr>
          <a:xfrm>
            <a:off x="5751513" y="3590925"/>
            <a:ext cx="1587" cy="720725"/>
          </a:xfrm>
          <a:prstGeom prst="straightConnector1">
            <a:avLst/>
          </a:prstGeom>
          <a:noFill/>
          <a:ln cap="flat" cmpd="sng" w="25400">
            <a:solidFill>
              <a:schemeClr val="dk1"/>
            </a:solidFill>
            <a:prstDash val="solid"/>
            <a:round/>
            <a:headEnd len="med" w="med" type="none"/>
            <a:tailEnd len="med" w="med" type="none"/>
          </a:ln>
          <a:effectLst>
            <a:outerShdw blurRad="40000" rotWithShape="0" dir="5400000" dist="20000">
              <a:srgbClr val="000000">
                <a:alpha val="37647"/>
              </a:srgbClr>
            </a:outerShdw>
          </a:effectLst>
        </p:spPr>
      </p:cxnSp>
      <p:cxnSp>
        <p:nvCxnSpPr>
          <p:cNvPr id="966" name="Google Shape;966;p85"/>
          <p:cNvCxnSpPr/>
          <p:nvPr/>
        </p:nvCxnSpPr>
        <p:spPr>
          <a:xfrm>
            <a:off x="3327400" y="3590925"/>
            <a:ext cx="1588" cy="720725"/>
          </a:xfrm>
          <a:prstGeom prst="straightConnector1">
            <a:avLst/>
          </a:prstGeom>
          <a:noFill/>
          <a:ln cap="flat" cmpd="sng" w="25400">
            <a:solidFill>
              <a:schemeClr val="dk1"/>
            </a:solidFill>
            <a:prstDash val="solid"/>
            <a:round/>
            <a:headEnd len="med" w="med" type="none"/>
            <a:tailEnd len="med" w="med" type="none"/>
          </a:ln>
          <a:effectLst>
            <a:outerShdw blurRad="40000" rotWithShape="0" dir="5400000" dist="20000">
              <a:srgbClr val="000000">
                <a:alpha val="37647"/>
              </a:srgbClr>
            </a:outerShdw>
          </a:effectLst>
        </p:spPr>
      </p:cxnSp>
      <p:cxnSp>
        <p:nvCxnSpPr>
          <p:cNvPr id="967" name="Google Shape;967;p85"/>
          <p:cNvCxnSpPr/>
          <p:nvPr/>
        </p:nvCxnSpPr>
        <p:spPr>
          <a:xfrm>
            <a:off x="1046163" y="3590925"/>
            <a:ext cx="1587" cy="720725"/>
          </a:xfrm>
          <a:prstGeom prst="straightConnector1">
            <a:avLst/>
          </a:prstGeom>
          <a:noFill/>
          <a:ln cap="flat" cmpd="sng" w="25400">
            <a:solidFill>
              <a:schemeClr val="dk1"/>
            </a:solidFill>
            <a:prstDash val="solid"/>
            <a:round/>
            <a:headEnd len="med" w="med" type="none"/>
            <a:tailEnd len="med" w="med" type="none"/>
          </a:ln>
          <a:effectLst>
            <a:outerShdw blurRad="40000" rotWithShape="0" dir="5400000" dist="20000">
              <a:srgbClr val="000000">
                <a:alpha val="37647"/>
              </a:srgbClr>
            </a:outerShdw>
          </a:effectLst>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6"/>
          <p:cNvSpPr txBox="1"/>
          <p:nvPr>
            <p:ph type="title"/>
          </p:nvPr>
        </p:nvSpPr>
        <p:spPr>
          <a:xfrm>
            <a:off x="1370013" y="-171450"/>
            <a:ext cx="7305675" cy="1144588"/>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Sistemas Operacionais</a:t>
            </a:r>
            <a:endParaRPr/>
          </a:p>
        </p:txBody>
      </p:sp>
      <p:sp>
        <p:nvSpPr>
          <p:cNvPr id="973" name="Google Shape;973;p86"/>
          <p:cNvSpPr txBox="1"/>
          <p:nvPr>
            <p:ph idx="1" type="body"/>
          </p:nvPr>
        </p:nvSpPr>
        <p:spPr>
          <a:xfrm>
            <a:off x="260350" y="1412875"/>
            <a:ext cx="8424863" cy="3911600"/>
          </a:xfrm>
          <a:prstGeom prst="rect">
            <a:avLst/>
          </a:prstGeom>
          <a:noFill/>
          <a:ln>
            <a:noFill/>
          </a:ln>
        </p:spPr>
        <p:txBody>
          <a:bodyPr anchorCtr="0" anchor="t" bIns="46800" lIns="90000" spcFirstLastPara="1" rIns="90000" wrap="square" tIns="46800">
            <a:noAutofit/>
          </a:bodyPr>
          <a:lstStyle/>
          <a:p>
            <a:pPr indent="-339725" lvl="0" marL="339725" rtl="0" algn="l">
              <a:lnSpc>
                <a:spcPct val="100000"/>
              </a:lnSpc>
              <a:spcBef>
                <a:spcPts val="0"/>
              </a:spcBef>
              <a:spcAft>
                <a:spcPts val="0"/>
              </a:spcAft>
              <a:buClr>
                <a:srgbClr val="000000"/>
              </a:buClr>
              <a:buSzPts val="1920"/>
              <a:buFont typeface="Noto Sans Symbols"/>
              <a:buNone/>
            </a:pPr>
            <a:r>
              <a:rPr lang="en-GB"/>
              <a:t>Funções de um Sistema Operacional:</a:t>
            </a:r>
            <a:endParaRPr sz="1000"/>
          </a:p>
          <a:p>
            <a:pPr indent="0" lvl="0" marL="0" rtl="0" algn="l">
              <a:lnSpc>
                <a:spcPct val="100000"/>
              </a:lnSpc>
              <a:spcBef>
                <a:spcPts val="600"/>
              </a:spcBef>
              <a:spcAft>
                <a:spcPts val="0"/>
              </a:spcAft>
              <a:buSzPts val="1920"/>
              <a:buFont typeface="Noto Sans Symbols"/>
              <a:buNone/>
            </a:pPr>
            <a:r>
              <a:rPr lang="en-GB">
                <a:solidFill>
                  <a:srgbClr val="FF0000"/>
                </a:solidFill>
              </a:rPr>
              <a:t>1) </a:t>
            </a:r>
            <a:r>
              <a:rPr b="1" lang="en-GB">
                <a:solidFill>
                  <a:srgbClr val="FF0000"/>
                </a:solidFill>
              </a:rPr>
              <a:t>Interface com o usuário</a:t>
            </a:r>
            <a:r>
              <a:rPr lang="en-GB"/>
              <a:t>: </a:t>
            </a:r>
            <a:endParaRPr/>
          </a:p>
          <a:p>
            <a:pPr indent="-339725" lvl="0" marL="339725" rtl="0" algn="l">
              <a:lnSpc>
                <a:spcPct val="100000"/>
              </a:lnSpc>
              <a:spcBef>
                <a:spcPts val="600"/>
              </a:spcBef>
              <a:spcAft>
                <a:spcPts val="0"/>
              </a:spcAft>
              <a:buClr>
                <a:srgbClr val="000000"/>
              </a:buClr>
              <a:buSzPts val="1920"/>
              <a:buFont typeface="Noto Sans Symbols"/>
              <a:buNone/>
            </a:pPr>
            <a:r>
              <a:rPr lang="en-GB"/>
              <a:t>     Menu, ícones, Caixas de diálogo, Janelas, etc...</a:t>
            </a:r>
            <a:endParaRPr/>
          </a:p>
          <a:p>
            <a:pPr indent="0" lvl="0" marL="0" rtl="0" algn="just">
              <a:lnSpc>
                <a:spcPct val="100000"/>
              </a:lnSpc>
              <a:spcBef>
                <a:spcPts val="600"/>
              </a:spcBef>
              <a:spcAft>
                <a:spcPts val="0"/>
              </a:spcAft>
              <a:buSzPts val="1920"/>
              <a:buFont typeface="Noto Sans Symbols"/>
              <a:buNone/>
            </a:pPr>
            <a:r>
              <a:rPr lang="en-GB">
                <a:solidFill>
                  <a:srgbClr val="FF0000"/>
                </a:solidFill>
              </a:rPr>
              <a:t>2) </a:t>
            </a:r>
            <a:r>
              <a:rPr b="1" lang="en-GB">
                <a:solidFill>
                  <a:srgbClr val="FF0000"/>
                </a:solidFill>
              </a:rPr>
              <a:t>Gerenciamento de recursos</a:t>
            </a:r>
            <a:r>
              <a:rPr lang="en-GB">
                <a:solidFill>
                  <a:srgbClr val="FF0000"/>
                </a:solidFill>
              </a:rPr>
              <a:t>:</a:t>
            </a:r>
            <a:endParaRPr/>
          </a:p>
          <a:p>
            <a:pPr indent="-339725" lvl="0" marL="339725" rtl="0" algn="just">
              <a:lnSpc>
                <a:spcPct val="100000"/>
              </a:lnSpc>
              <a:spcBef>
                <a:spcPts val="600"/>
              </a:spcBef>
              <a:spcAft>
                <a:spcPts val="0"/>
              </a:spcAft>
              <a:buClr>
                <a:srgbClr val="000000"/>
              </a:buClr>
              <a:buSzPts val="1920"/>
              <a:buFont typeface="Noto Sans Symbols"/>
              <a:buNone/>
            </a:pPr>
            <a:r>
              <a:rPr lang="en-GB"/>
              <a:t>    Reconhece os dispositivos de hardware  conectados.</a:t>
            </a:r>
            <a:endParaRPr/>
          </a:p>
          <a:p>
            <a:pPr indent="0" lvl="0" marL="0" rtl="0" algn="just">
              <a:lnSpc>
                <a:spcPct val="100000"/>
              </a:lnSpc>
              <a:spcBef>
                <a:spcPts val="600"/>
              </a:spcBef>
              <a:spcAft>
                <a:spcPts val="0"/>
              </a:spcAft>
              <a:buSzPts val="1920"/>
              <a:buFont typeface="Noto Sans Symbols"/>
              <a:buNone/>
            </a:pPr>
            <a:r>
              <a:rPr lang="en-GB">
                <a:solidFill>
                  <a:srgbClr val="FF0000"/>
                </a:solidFill>
              </a:rPr>
              <a:t>3) </a:t>
            </a:r>
            <a:r>
              <a:rPr b="1" lang="en-GB">
                <a:solidFill>
                  <a:srgbClr val="FF0000"/>
                </a:solidFill>
              </a:rPr>
              <a:t>Gerenciamento de Tarefas</a:t>
            </a:r>
            <a:r>
              <a:rPr lang="en-GB"/>
              <a:t>:</a:t>
            </a:r>
            <a:endParaRPr/>
          </a:p>
          <a:p>
            <a:pPr indent="-339725" lvl="0" marL="339725" rtl="0" algn="just">
              <a:lnSpc>
                <a:spcPct val="100000"/>
              </a:lnSpc>
              <a:spcBef>
                <a:spcPts val="600"/>
              </a:spcBef>
              <a:spcAft>
                <a:spcPts val="0"/>
              </a:spcAft>
              <a:buClr>
                <a:srgbClr val="000000"/>
              </a:buClr>
              <a:buSzPts val="1920"/>
              <a:buFont typeface="Noto Sans Symbols"/>
              <a:buNone/>
            </a:pPr>
            <a:r>
              <a:rPr lang="en-GB"/>
              <a:t>    Salva e lê arquivos e controla fluxo de dados, etc...</a:t>
            </a:r>
            <a:endParaRPr/>
          </a:p>
          <a:p>
            <a:pPr indent="0" lvl="0" marL="0" rtl="0" algn="just">
              <a:lnSpc>
                <a:spcPct val="100000"/>
              </a:lnSpc>
              <a:spcBef>
                <a:spcPts val="600"/>
              </a:spcBef>
              <a:spcAft>
                <a:spcPts val="0"/>
              </a:spcAft>
              <a:buSzPts val="1920"/>
              <a:buFont typeface="Noto Sans Symbols"/>
              <a:buNone/>
            </a:pPr>
            <a:r>
              <a:rPr lang="en-GB">
                <a:solidFill>
                  <a:srgbClr val="FF0000"/>
                </a:solidFill>
              </a:rPr>
              <a:t>4) </a:t>
            </a:r>
            <a:r>
              <a:rPr b="1" lang="en-GB">
                <a:solidFill>
                  <a:srgbClr val="FF0000"/>
                </a:solidFill>
              </a:rPr>
              <a:t>Gerencia sistemas de arquivos</a:t>
            </a:r>
            <a:r>
              <a:rPr lang="en-GB"/>
              <a:t>:</a:t>
            </a:r>
            <a:endParaRPr/>
          </a:p>
          <a:p>
            <a:pPr indent="-339725" lvl="0" marL="339725" rtl="0" algn="just">
              <a:lnSpc>
                <a:spcPct val="100000"/>
              </a:lnSpc>
              <a:spcBef>
                <a:spcPts val="600"/>
              </a:spcBef>
              <a:spcAft>
                <a:spcPts val="0"/>
              </a:spcAft>
              <a:buClr>
                <a:srgbClr val="000000"/>
              </a:buClr>
              <a:buSzPts val="1920"/>
              <a:buFont typeface="Noto Sans Symbols"/>
              <a:buNone/>
            </a:pPr>
            <a:r>
              <a:rPr lang="en-GB"/>
              <a:t>     Lista, copia, move, localiza e apaga arquivos no</a:t>
            </a:r>
            <a:endParaRPr/>
          </a:p>
          <a:p>
            <a:pPr indent="-339725" lvl="0" marL="339725" rtl="0" algn="just">
              <a:lnSpc>
                <a:spcPct val="100000"/>
              </a:lnSpc>
              <a:spcBef>
                <a:spcPts val="600"/>
              </a:spcBef>
              <a:spcAft>
                <a:spcPts val="0"/>
              </a:spcAft>
              <a:buClr>
                <a:srgbClr val="000000"/>
              </a:buClr>
              <a:buSzPts val="1920"/>
              <a:buFont typeface="Noto Sans Symbols"/>
              <a:buNone/>
            </a:pPr>
            <a:r>
              <a:rPr lang="en-GB"/>
              <a:t>     disco, seu tamanho, tipo e data criação, etc...</a:t>
            </a:r>
            <a:endParaRPr/>
          </a:p>
          <a:p>
            <a:pPr indent="0" lvl="0" marL="0" rtl="0" algn="just">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974" name="Google Shape;974;p8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87"/>
          <p:cNvSpPr txBox="1"/>
          <p:nvPr>
            <p:ph idx="12" type="sldNum"/>
          </p:nvPr>
        </p:nvSpPr>
        <p:spPr>
          <a:xfrm>
            <a:off x="7086600" y="6400800"/>
            <a:ext cx="1903413" cy="455613"/>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400"/>
              <a:buFont typeface="Verdana"/>
              <a:buNone/>
            </a:pPr>
            <a:fld id="{00000000-1234-1234-1234-123412341234}" type="slidenum">
              <a:rPr lang="en-GB" sz="1400">
                <a:solidFill>
                  <a:srgbClr val="EAEAEA"/>
                </a:solidFill>
                <a:latin typeface="Times New Roman"/>
                <a:ea typeface="Times New Roman"/>
                <a:cs typeface="Times New Roman"/>
                <a:sym typeface="Times New Roman"/>
              </a:rPr>
              <a:t>‹#›</a:t>
            </a:fld>
            <a:endParaRPr sz="1400">
              <a:solidFill>
                <a:srgbClr val="EAEAEA"/>
              </a:solidFill>
              <a:latin typeface="Times New Roman"/>
              <a:ea typeface="Times New Roman"/>
              <a:cs typeface="Times New Roman"/>
              <a:sym typeface="Times New Roman"/>
            </a:endParaRPr>
          </a:p>
        </p:txBody>
      </p:sp>
      <p:sp>
        <p:nvSpPr>
          <p:cNvPr id="981" name="Google Shape;981;p87"/>
          <p:cNvSpPr txBox="1"/>
          <p:nvPr/>
        </p:nvSpPr>
        <p:spPr>
          <a:xfrm>
            <a:off x="1692275" y="404813"/>
            <a:ext cx="6076950" cy="587375"/>
          </a:xfrm>
          <a:prstGeom prst="rect">
            <a:avLst/>
          </a:prstGeom>
          <a:noFill/>
          <a:ln>
            <a:noFill/>
          </a:ln>
        </p:spPr>
        <p:txBody>
          <a:bodyPr anchorCtr="0" anchor="t" bIns="46800" lIns="90000" spcFirstLastPara="1" rIns="90000" wrap="square" tIns="46800">
            <a:noAutofit/>
          </a:bodyPr>
          <a:lstStyle/>
          <a:p>
            <a:pPr indent="0" lvl="0" marL="0" marR="0" rtl="0" algn="ctr">
              <a:spcBef>
                <a:spcPts val="0"/>
              </a:spcBef>
              <a:spcAft>
                <a:spcPts val="0"/>
              </a:spcAft>
              <a:buNone/>
            </a:pPr>
            <a:r>
              <a:rPr lang="en-GB" sz="3200">
                <a:solidFill>
                  <a:srgbClr val="0070C0"/>
                </a:solidFill>
                <a:latin typeface="Arial"/>
                <a:ea typeface="Arial"/>
                <a:cs typeface="Arial"/>
                <a:sym typeface="Arial"/>
              </a:rPr>
              <a:t>Tendências em Software</a:t>
            </a:r>
            <a:endParaRPr/>
          </a:p>
        </p:txBody>
      </p:sp>
      <p:sp>
        <p:nvSpPr>
          <p:cNvPr id="982" name="Google Shape;982;p87"/>
          <p:cNvSpPr/>
          <p:nvPr/>
        </p:nvSpPr>
        <p:spPr>
          <a:xfrm>
            <a:off x="0" y="1814513"/>
            <a:ext cx="1747838" cy="73025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Primeira</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Geração</a:t>
            </a:r>
            <a:endParaRPr/>
          </a:p>
        </p:txBody>
      </p:sp>
      <p:sp>
        <p:nvSpPr>
          <p:cNvPr id="983" name="Google Shape;983;p87"/>
          <p:cNvSpPr/>
          <p:nvPr/>
        </p:nvSpPr>
        <p:spPr>
          <a:xfrm>
            <a:off x="1747838" y="1814513"/>
            <a:ext cx="1524000" cy="73025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Segunda</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Geração</a:t>
            </a:r>
            <a:endParaRPr/>
          </a:p>
        </p:txBody>
      </p:sp>
      <p:sp>
        <p:nvSpPr>
          <p:cNvPr id="984" name="Google Shape;984;p87"/>
          <p:cNvSpPr/>
          <p:nvPr/>
        </p:nvSpPr>
        <p:spPr>
          <a:xfrm>
            <a:off x="3271838" y="1814513"/>
            <a:ext cx="1524000" cy="73025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Terceira</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Geração</a:t>
            </a:r>
            <a:endParaRPr/>
          </a:p>
        </p:txBody>
      </p:sp>
      <p:sp>
        <p:nvSpPr>
          <p:cNvPr id="985" name="Google Shape;985;p87"/>
          <p:cNvSpPr/>
          <p:nvPr/>
        </p:nvSpPr>
        <p:spPr>
          <a:xfrm>
            <a:off x="4795838" y="1814513"/>
            <a:ext cx="1676400" cy="73025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Quarta</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Geração</a:t>
            </a:r>
            <a:endParaRPr/>
          </a:p>
        </p:txBody>
      </p:sp>
      <p:sp>
        <p:nvSpPr>
          <p:cNvPr id="986" name="Google Shape;986;p87"/>
          <p:cNvSpPr/>
          <p:nvPr/>
        </p:nvSpPr>
        <p:spPr>
          <a:xfrm>
            <a:off x="6472238" y="1814513"/>
            <a:ext cx="1755775" cy="73025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a:effectLst>
            <a:outerShdw rotWithShape="0" algn="ctr" dir="2700000" dist="17819">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Quinta </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Geração</a:t>
            </a:r>
            <a:endParaRPr/>
          </a:p>
        </p:txBody>
      </p:sp>
      <p:sp>
        <p:nvSpPr>
          <p:cNvPr id="987" name="Google Shape;987;p87"/>
          <p:cNvSpPr/>
          <p:nvPr/>
        </p:nvSpPr>
        <p:spPr>
          <a:xfrm>
            <a:off x="0" y="3332163"/>
            <a:ext cx="1747838" cy="198755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p:spPr>
        <p:txBody>
          <a:bodyPr anchorCtr="0" anchor="ctr" bIns="44275" lIns="90350" spcFirstLastPara="1" rIns="90350" wrap="square" tIns="44275">
            <a:noAutofit/>
          </a:bodyPr>
          <a:lstStyle/>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Programas</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escritos pelo</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usuário</a:t>
            </a:r>
            <a:endParaRPr/>
          </a:p>
          <a:p>
            <a:pPr indent="0" lvl="0" marL="0" marR="0" rtl="0" algn="l">
              <a:lnSpc>
                <a:spcPct val="90000"/>
              </a:lnSpc>
              <a:spcBef>
                <a:spcPts val="0"/>
              </a:spcBef>
              <a:spcAft>
                <a:spcPts val="0"/>
              </a:spcAft>
              <a:buClr>
                <a:srgbClr val="000000"/>
              </a:buClr>
              <a:buSzPts val="1400"/>
              <a:buFont typeface="Noto Sans Symbols"/>
              <a:buNone/>
            </a:pPr>
            <a:r>
              <a:t/>
            </a:r>
            <a:endParaRPr b="1" sz="1400">
              <a:solidFill>
                <a:srgbClr val="003366"/>
              </a:solidFill>
              <a:latin typeface="Arial"/>
              <a:ea typeface="Arial"/>
              <a:cs typeface="Arial"/>
              <a:sym typeface="Arial"/>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Linguagens de </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Máquina</a:t>
            </a:r>
            <a:endParaRPr/>
          </a:p>
          <a:p>
            <a:pPr indent="0" lvl="0" marL="0" marR="0" rtl="0" algn="l">
              <a:lnSpc>
                <a:spcPct val="90000"/>
              </a:lnSpc>
              <a:spcBef>
                <a:spcPts val="0"/>
              </a:spcBef>
              <a:spcAft>
                <a:spcPts val="0"/>
              </a:spcAft>
              <a:buClr>
                <a:srgbClr val="000000"/>
              </a:buClr>
              <a:buSzPts val="1400"/>
              <a:buFont typeface="Noto Sans Symbols"/>
              <a:buNone/>
            </a:pPr>
            <a:r>
              <a:t/>
            </a:r>
            <a:endParaRPr b="1" sz="1400">
              <a:solidFill>
                <a:srgbClr val="003366"/>
              </a:solidFill>
              <a:latin typeface="Arial"/>
              <a:ea typeface="Arial"/>
              <a:cs typeface="Arial"/>
              <a:sym typeface="Arial"/>
            </a:endParaRPr>
          </a:p>
        </p:txBody>
      </p:sp>
      <p:sp>
        <p:nvSpPr>
          <p:cNvPr id="988" name="Google Shape;988;p87"/>
          <p:cNvSpPr/>
          <p:nvPr/>
        </p:nvSpPr>
        <p:spPr>
          <a:xfrm>
            <a:off x="1747838" y="3332163"/>
            <a:ext cx="1600200" cy="198755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p:spPr>
        <p:txBody>
          <a:bodyPr anchorCtr="0" anchor="ctr" bIns="44275" lIns="90350" spcFirstLastPara="1" rIns="90350" wrap="square" tIns="44275">
            <a:noAutofit/>
          </a:bodyPr>
          <a:lstStyle/>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Programas em</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Pacotes</a:t>
            </a:r>
            <a:endParaRPr/>
          </a:p>
          <a:p>
            <a:pPr indent="0" lvl="0" marL="0" marR="0" rtl="0" algn="l">
              <a:lnSpc>
                <a:spcPct val="90000"/>
              </a:lnSpc>
              <a:spcBef>
                <a:spcPts val="0"/>
              </a:spcBef>
              <a:spcAft>
                <a:spcPts val="0"/>
              </a:spcAft>
              <a:buClr>
                <a:srgbClr val="000000"/>
              </a:buClr>
              <a:buSzPts val="1400"/>
              <a:buFont typeface="Noto Sans Symbols"/>
              <a:buNone/>
            </a:pPr>
            <a:r>
              <a:t/>
            </a:r>
            <a:endParaRPr b="1" sz="1400">
              <a:solidFill>
                <a:srgbClr val="003366"/>
              </a:solidFill>
              <a:latin typeface="Arial"/>
              <a:ea typeface="Arial"/>
              <a:cs typeface="Arial"/>
              <a:sym typeface="Arial"/>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Linguagens </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Simbólicas</a:t>
            </a:r>
            <a:endParaRPr/>
          </a:p>
        </p:txBody>
      </p:sp>
      <p:sp>
        <p:nvSpPr>
          <p:cNvPr id="989" name="Google Shape;989;p87"/>
          <p:cNvSpPr/>
          <p:nvPr/>
        </p:nvSpPr>
        <p:spPr>
          <a:xfrm>
            <a:off x="3348038" y="3332163"/>
            <a:ext cx="1447800" cy="198755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p:spPr>
        <p:txBody>
          <a:bodyPr anchorCtr="0" anchor="ctr" bIns="44275" lIns="90350" spcFirstLastPara="1" rIns="90350" wrap="square" tIns="44275">
            <a:noAutofit/>
          </a:bodyPr>
          <a:lstStyle/>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Sistemas</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Operacionais</a:t>
            </a:r>
            <a:endParaRPr/>
          </a:p>
          <a:p>
            <a:pPr indent="0" lvl="0" marL="0" marR="0" rtl="0" algn="l">
              <a:lnSpc>
                <a:spcPct val="90000"/>
              </a:lnSpc>
              <a:spcBef>
                <a:spcPts val="0"/>
              </a:spcBef>
              <a:spcAft>
                <a:spcPts val="0"/>
              </a:spcAft>
              <a:buClr>
                <a:srgbClr val="000000"/>
              </a:buClr>
              <a:buSzPts val="1400"/>
              <a:buFont typeface="Noto Sans Symbols"/>
              <a:buNone/>
            </a:pPr>
            <a:r>
              <a:t/>
            </a:r>
            <a:endParaRPr b="1" sz="1400">
              <a:solidFill>
                <a:srgbClr val="003366"/>
              </a:solidFill>
              <a:latin typeface="Arial"/>
              <a:ea typeface="Arial"/>
              <a:cs typeface="Arial"/>
              <a:sym typeface="Arial"/>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Linguagens de </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Alto Nível</a:t>
            </a:r>
            <a:endParaRPr/>
          </a:p>
        </p:txBody>
      </p:sp>
      <p:sp>
        <p:nvSpPr>
          <p:cNvPr id="990" name="Google Shape;990;p87"/>
          <p:cNvSpPr/>
          <p:nvPr/>
        </p:nvSpPr>
        <p:spPr>
          <a:xfrm>
            <a:off x="4795838" y="3409950"/>
            <a:ext cx="1676400" cy="198755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p:spPr>
        <p:txBody>
          <a:bodyPr anchorCtr="0" anchor="ctr" bIns="44275" lIns="90350" spcFirstLastPara="1" rIns="90350" wrap="square" tIns="44275">
            <a:noAutofit/>
          </a:bodyPr>
          <a:lstStyle/>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Sistemas de </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Gerenciamento de</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Banco de Dados</a:t>
            </a:r>
            <a:endParaRPr/>
          </a:p>
          <a:p>
            <a:pPr indent="0" lvl="0" marL="0" marR="0" rtl="0" algn="l">
              <a:lnSpc>
                <a:spcPct val="90000"/>
              </a:lnSpc>
              <a:spcBef>
                <a:spcPts val="0"/>
              </a:spcBef>
              <a:spcAft>
                <a:spcPts val="0"/>
              </a:spcAft>
              <a:buClr>
                <a:srgbClr val="000000"/>
              </a:buClr>
              <a:buSzPts val="1400"/>
              <a:buFont typeface="Noto Sans Symbols"/>
              <a:buNone/>
            </a:pPr>
            <a:r>
              <a:t/>
            </a:r>
            <a:endParaRPr b="1" sz="1400">
              <a:solidFill>
                <a:srgbClr val="003366"/>
              </a:solidFill>
              <a:latin typeface="Arial"/>
              <a:ea typeface="Arial"/>
              <a:cs typeface="Arial"/>
              <a:sym typeface="Arial"/>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Linguagens de </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Quarta Geração</a:t>
            </a:r>
            <a:endParaRPr/>
          </a:p>
          <a:p>
            <a:pPr indent="0" lvl="0" marL="0" marR="0" rtl="0" algn="l">
              <a:lnSpc>
                <a:spcPct val="90000"/>
              </a:lnSpc>
              <a:spcBef>
                <a:spcPts val="0"/>
              </a:spcBef>
              <a:spcAft>
                <a:spcPts val="0"/>
              </a:spcAft>
              <a:buClr>
                <a:srgbClr val="000000"/>
              </a:buClr>
              <a:buSzPts val="1400"/>
              <a:buFont typeface="Noto Sans Symbols"/>
              <a:buNone/>
            </a:pPr>
            <a:r>
              <a:t/>
            </a:r>
            <a:endParaRPr b="1" sz="1400">
              <a:solidFill>
                <a:srgbClr val="003366"/>
              </a:solidFill>
              <a:latin typeface="Arial"/>
              <a:ea typeface="Arial"/>
              <a:cs typeface="Arial"/>
              <a:sym typeface="Arial"/>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Pacotes para </a:t>
            </a:r>
            <a:endParaRPr/>
          </a:p>
          <a:p>
            <a:pPr indent="0" lvl="0" marL="0" marR="0" rtl="0" algn="l">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Microcomputador</a:t>
            </a:r>
            <a:endParaRPr/>
          </a:p>
        </p:txBody>
      </p:sp>
      <p:sp>
        <p:nvSpPr>
          <p:cNvPr id="991" name="Google Shape;991;p87"/>
          <p:cNvSpPr/>
          <p:nvPr/>
        </p:nvSpPr>
        <p:spPr>
          <a:xfrm>
            <a:off x="6472238" y="3409950"/>
            <a:ext cx="1752600" cy="1981200"/>
          </a:xfrm>
          <a:prstGeom prst="rect">
            <a:avLst/>
          </a:prstGeom>
          <a:gradFill>
            <a:gsLst>
              <a:gs pos="0">
                <a:srgbClr val="AAC6FD"/>
              </a:gs>
              <a:gs pos="100000">
                <a:srgbClr val="A2C1FE"/>
              </a:gs>
            </a:gsLst>
            <a:lin ang="5400000" scaled="0"/>
          </a:gradFill>
          <a:ln cap="flat" cmpd="sng" w="12600">
            <a:solidFill>
              <a:srgbClr val="EAEAEA"/>
            </a:solidFill>
            <a:prstDash val="solid"/>
            <a:miter lim="800000"/>
            <a:headEnd len="sm" w="sm" type="none"/>
            <a:tailEnd len="sm" w="sm" type="none"/>
          </a:ln>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Linguagem Natural</a:t>
            </a:r>
            <a:endParaRPr/>
          </a:p>
          <a:p>
            <a:pPr indent="0" lvl="0" marL="0" marR="0" rtl="0" algn="ctr">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e Linguagem</a:t>
            </a:r>
            <a:endParaRPr/>
          </a:p>
          <a:p>
            <a:pPr indent="0" lvl="0" marL="0" marR="0" rtl="0" algn="ctr">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Orientada a Objetos</a:t>
            </a:r>
            <a:endParaRPr/>
          </a:p>
          <a:p>
            <a:pPr indent="0" lvl="0" marL="0" marR="0" rtl="0" algn="ctr">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Pacotes Multiuso</a:t>
            </a:r>
            <a:endParaRPr/>
          </a:p>
          <a:p>
            <a:pPr indent="0" lvl="0" marL="0" marR="0" rtl="0" algn="ctr">
              <a:lnSpc>
                <a:spcPct val="90000"/>
              </a:lnSpc>
              <a:spcBef>
                <a:spcPts val="0"/>
              </a:spcBef>
              <a:spcAft>
                <a:spcPts val="0"/>
              </a:spcAft>
              <a:buClr>
                <a:srgbClr val="000000"/>
              </a:buClr>
              <a:buSzPts val="500"/>
              <a:buFont typeface="Noto Sans Symbols"/>
              <a:buNone/>
            </a:pPr>
            <a:r>
              <a:t/>
            </a:r>
            <a:endParaRPr b="1" sz="500">
              <a:solidFill>
                <a:srgbClr val="003366"/>
              </a:solidFill>
              <a:latin typeface="Arial"/>
              <a:ea typeface="Arial"/>
              <a:cs typeface="Arial"/>
              <a:sym typeface="Arial"/>
            </a:endParaRPr>
          </a:p>
          <a:p>
            <a:pPr indent="0" lvl="0" marL="0" marR="0" rtl="0" algn="ctr">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Interface Gráfica</a:t>
            </a:r>
            <a:endParaRPr/>
          </a:p>
          <a:p>
            <a:pPr indent="0" lvl="0" marL="0" marR="0" rtl="0" algn="ctr">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Capacidade para</a:t>
            </a:r>
            <a:endParaRPr/>
          </a:p>
          <a:p>
            <a:pPr indent="0" lvl="0" marL="0" marR="0" rtl="0" algn="ctr">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Uso em Redes e</a:t>
            </a:r>
            <a:endParaRPr/>
          </a:p>
          <a:p>
            <a:pPr indent="0" lvl="0" marL="0" marR="0" rtl="0" algn="ctr">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Ajuda </a:t>
            </a:r>
            <a:endParaRPr/>
          </a:p>
          <a:p>
            <a:pPr indent="0" lvl="0" marL="0" marR="0" rtl="0" algn="ctr">
              <a:lnSpc>
                <a:spcPct val="90000"/>
              </a:lnSpc>
              <a:spcBef>
                <a:spcPts val="0"/>
              </a:spcBef>
              <a:spcAft>
                <a:spcPts val="0"/>
              </a:spcAft>
              <a:buClr>
                <a:srgbClr val="003366"/>
              </a:buClr>
              <a:buSzPts val="1400"/>
              <a:buFont typeface="Noto Sans Symbols"/>
              <a:buNone/>
            </a:pPr>
            <a:r>
              <a:rPr b="1" lang="en-GB" sz="1400">
                <a:solidFill>
                  <a:srgbClr val="003366"/>
                </a:solidFill>
                <a:latin typeface="Arial"/>
                <a:ea typeface="Arial"/>
                <a:cs typeface="Arial"/>
                <a:sym typeface="Arial"/>
              </a:rPr>
              <a:t>Especializada</a:t>
            </a:r>
            <a:endParaRPr/>
          </a:p>
        </p:txBody>
      </p:sp>
      <p:sp>
        <p:nvSpPr>
          <p:cNvPr id="992" name="Google Shape;992;p87"/>
          <p:cNvSpPr/>
          <p:nvPr/>
        </p:nvSpPr>
        <p:spPr>
          <a:xfrm>
            <a:off x="0" y="2119313"/>
            <a:ext cx="9144000" cy="1779587"/>
          </a:xfrm>
          <a:prstGeom prst="rightArrow">
            <a:avLst>
              <a:gd fmla="val 50000" name="adj1"/>
              <a:gd fmla="val 35968" name="adj2"/>
            </a:avLst>
          </a:prstGeom>
          <a:gradFill>
            <a:gsLst>
              <a:gs pos="0">
                <a:srgbClr val="ABF26E"/>
              </a:gs>
              <a:gs pos="100000">
                <a:srgbClr val="A3F25F"/>
              </a:gs>
            </a:gsLst>
            <a:lin ang="5400000" scaled="0"/>
          </a:gradFill>
          <a:ln cap="flat" cmpd="sng" w="12600">
            <a:solidFill>
              <a:srgbClr val="EAEAEA"/>
            </a:solidFill>
            <a:prstDash val="solid"/>
            <a:miter lim="800000"/>
            <a:headEnd len="sm" w="sm" type="none"/>
            <a:tailEnd len="sm" w="sm" type="none"/>
          </a:ln>
        </p:spPr>
        <p:txBody>
          <a:bodyPr anchorCtr="0" anchor="ctr" bIns="44275" lIns="90350" spcFirstLastPara="1" rIns="90350" wrap="square" tIns="44275">
            <a:noAutofit/>
          </a:bodyPr>
          <a:lstStyle/>
          <a:p>
            <a:pPr indent="0" lvl="0" marL="0" marR="0" rtl="0" algn="l">
              <a:lnSpc>
                <a:spcPct val="90000"/>
              </a:lnSpc>
              <a:spcBef>
                <a:spcPts val="0"/>
              </a:spcBef>
              <a:spcAft>
                <a:spcPts val="0"/>
              </a:spcAft>
              <a:buClr>
                <a:srgbClr val="000000"/>
              </a:buClr>
              <a:buSzPts val="1800"/>
              <a:buFont typeface="Noto Sans Symbols"/>
              <a:buNone/>
            </a:pPr>
            <a:r>
              <a:t/>
            </a:r>
            <a:endParaRPr b="1" i="1" sz="1800">
              <a:solidFill>
                <a:srgbClr val="003366"/>
              </a:solidFill>
              <a:latin typeface="Arial"/>
              <a:ea typeface="Arial"/>
              <a:cs typeface="Arial"/>
              <a:sym typeface="Arial"/>
            </a:endParaRPr>
          </a:p>
          <a:p>
            <a:pPr indent="0" lvl="0" marL="0" marR="0" rtl="0" algn="l">
              <a:lnSpc>
                <a:spcPct val="90000"/>
              </a:lnSpc>
              <a:spcBef>
                <a:spcPts val="0"/>
              </a:spcBef>
              <a:spcAft>
                <a:spcPts val="0"/>
              </a:spcAft>
              <a:buClr>
                <a:srgbClr val="003366"/>
              </a:buClr>
              <a:buSzPts val="1800"/>
              <a:buFont typeface="Noto Sans Symbols"/>
              <a:buNone/>
            </a:pPr>
            <a:r>
              <a:rPr b="1" i="1" lang="en-GB" sz="1800">
                <a:solidFill>
                  <a:srgbClr val="003366"/>
                </a:solidFill>
                <a:latin typeface="Arial"/>
                <a:ea typeface="Arial"/>
                <a:cs typeface="Arial"/>
                <a:sym typeface="Arial"/>
              </a:rPr>
              <a:t>Tendência:</a:t>
            </a:r>
            <a:r>
              <a:rPr b="1" lang="en-GB" sz="1800">
                <a:solidFill>
                  <a:srgbClr val="003366"/>
                </a:solidFill>
                <a:latin typeface="Arial"/>
                <a:ea typeface="Arial"/>
                <a:cs typeface="Arial"/>
                <a:sym typeface="Arial"/>
              </a:rPr>
              <a:t> Rumo a pacotes de aplicativos fáceis de utilizar, para múltiplas </a:t>
            </a:r>
            <a:endParaRPr/>
          </a:p>
          <a:p>
            <a:pPr indent="0" lvl="0" marL="0" marR="0" rtl="0" algn="l">
              <a:lnSpc>
                <a:spcPct val="90000"/>
              </a:lnSpc>
              <a:spcBef>
                <a:spcPts val="0"/>
              </a:spcBef>
              <a:spcAft>
                <a:spcPts val="0"/>
              </a:spcAft>
              <a:buClr>
                <a:srgbClr val="003366"/>
              </a:buClr>
              <a:buSzPts val="1800"/>
              <a:buFont typeface="Noto Sans Symbols"/>
              <a:buNone/>
            </a:pPr>
            <a:r>
              <a:rPr b="1" lang="en-GB" sz="1800">
                <a:solidFill>
                  <a:srgbClr val="003366"/>
                </a:solidFill>
                <a:latin typeface="Arial"/>
                <a:ea typeface="Arial"/>
                <a:cs typeface="Arial"/>
                <a:sym typeface="Arial"/>
              </a:rPr>
              <a:t>finalidades, para uso em redes para produtividade e  colaboração</a:t>
            </a:r>
            <a:endParaRPr/>
          </a:p>
          <a:p>
            <a:pPr indent="0" lvl="0" marL="0" marR="0" rtl="0" algn="l">
              <a:lnSpc>
                <a:spcPct val="90000"/>
              </a:lnSpc>
              <a:spcBef>
                <a:spcPts val="0"/>
              </a:spcBef>
              <a:spcAft>
                <a:spcPts val="0"/>
              </a:spcAft>
              <a:buClr>
                <a:srgbClr val="000000"/>
              </a:buClr>
              <a:buSzPts val="1800"/>
              <a:buFont typeface="Noto Sans Symbols"/>
              <a:buNone/>
            </a:pPr>
            <a:r>
              <a:t/>
            </a:r>
            <a:endParaRPr b="1" sz="1800">
              <a:solidFill>
                <a:srgbClr val="003366"/>
              </a:solidFill>
              <a:latin typeface="Arial"/>
              <a:ea typeface="Arial"/>
              <a:cs typeface="Arial"/>
              <a:sym typeface="Arial"/>
            </a:endParaRPr>
          </a:p>
        </p:txBody>
      </p:sp>
      <p:sp>
        <p:nvSpPr>
          <p:cNvPr id="993" name="Google Shape;993;p87"/>
          <p:cNvSpPr/>
          <p:nvPr/>
        </p:nvSpPr>
        <p:spPr>
          <a:xfrm>
            <a:off x="0" y="4938713"/>
            <a:ext cx="9144000" cy="1524000"/>
          </a:xfrm>
          <a:prstGeom prst="rightArrow">
            <a:avLst>
              <a:gd fmla="val 50000" name="adj1"/>
              <a:gd fmla="val 42000" name="adj2"/>
            </a:avLst>
          </a:prstGeom>
          <a:gradFill>
            <a:gsLst>
              <a:gs pos="0">
                <a:srgbClr val="ABF26E"/>
              </a:gs>
              <a:gs pos="100000">
                <a:srgbClr val="A3F25F"/>
              </a:gs>
            </a:gsLst>
            <a:lin ang="5400000" scaled="0"/>
          </a:gradFill>
          <a:ln cap="flat" cmpd="sng" w="12600">
            <a:solidFill>
              <a:srgbClr val="EAEAEA"/>
            </a:solidFill>
            <a:prstDash val="solid"/>
            <a:miter lim="800000"/>
            <a:headEnd len="sm" w="sm" type="none"/>
            <a:tailEnd len="sm" w="sm" type="none"/>
          </a:ln>
        </p:spPr>
        <p:txBody>
          <a:bodyPr anchorCtr="0" anchor="ctr" bIns="44275" lIns="90350" spcFirstLastPara="1" rIns="90350" wrap="square" tIns="44275">
            <a:noAutofit/>
          </a:bodyPr>
          <a:lstStyle/>
          <a:p>
            <a:pPr indent="0" lvl="0" marL="0" marR="0" rtl="0" algn="l">
              <a:lnSpc>
                <a:spcPct val="90000"/>
              </a:lnSpc>
              <a:spcBef>
                <a:spcPts val="0"/>
              </a:spcBef>
              <a:spcAft>
                <a:spcPts val="0"/>
              </a:spcAft>
              <a:buClr>
                <a:srgbClr val="003366"/>
              </a:buClr>
              <a:buSzPts val="1800"/>
              <a:buFont typeface="Noto Sans Symbols"/>
              <a:buNone/>
            </a:pPr>
            <a:r>
              <a:rPr b="1" i="1" lang="en-GB" sz="1800">
                <a:solidFill>
                  <a:srgbClr val="003366"/>
                </a:solidFill>
                <a:latin typeface="Arial"/>
                <a:ea typeface="Arial"/>
                <a:cs typeface="Arial"/>
                <a:sym typeface="Arial"/>
              </a:rPr>
              <a:t>Tendência: </a:t>
            </a:r>
            <a:r>
              <a:rPr b="1" lang="en-GB" sz="1800">
                <a:solidFill>
                  <a:srgbClr val="003366"/>
                </a:solidFill>
                <a:latin typeface="Arial"/>
                <a:ea typeface="Arial"/>
                <a:cs typeface="Arial"/>
                <a:sym typeface="Arial"/>
              </a:rPr>
              <a:t>Rumo a linguagens e ferramentas visuais e de conversação</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8"/>
          <p:cNvSpPr txBox="1"/>
          <p:nvPr>
            <p:ph idx="12" type="sldNum"/>
          </p:nvPr>
        </p:nvSpPr>
        <p:spPr>
          <a:xfrm>
            <a:off x="7086600" y="6400800"/>
            <a:ext cx="1903413" cy="455613"/>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400"/>
              <a:buFont typeface="Verdana"/>
              <a:buNone/>
            </a:pPr>
            <a:fld id="{00000000-1234-1234-1234-123412341234}" type="slidenum">
              <a:rPr lang="en-GB" sz="1400">
                <a:solidFill>
                  <a:srgbClr val="EAEAEA"/>
                </a:solidFill>
                <a:latin typeface="Times New Roman"/>
                <a:ea typeface="Times New Roman"/>
                <a:cs typeface="Times New Roman"/>
                <a:sym typeface="Times New Roman"/>
              </a:rPr>
              <a:t>‹#›</a:t>
            </a:fld>
            <a:endParaRPr sz="1400">
              <a:solidFill>
                <a:srgbClr val="EAEAEA"/>
              </a:solidFill>
              <a:latin typeface="Times New Roman"/>
              <a:ea typeface="Times New Roman"/>
              <a:cs typeface="Times New Roman"/>
              <a:sym typeface="Times New Roman"/>
            </a:endParaRPr>
          </a:p>
        </p:txBody>
      </p:sp>
      <p:sp>
        <p:nvSpPr>
          <p:cNvPr id="1000" name="Google Shape;1000;p88"/>
          <p:cNvSpPr txBox="1"/>
          <p:nvPr>
            <p:ph idx="4294967295" type="title"/>
          </p:nvPr>
        </p:nvSpPr>
        <p:spPr>
          <a:xfrm>
            <a:off x="228600" y="152400"/>
            <a:ext cx="8686800" cy="914400"/>
          </a:xfrm>
          <a:prstGeom prst="rect">
            <a:avLst/>
          </a:prstGeom>
          <a:noFill/>
          <a:ln>
            <a:noFill/>
          </a:ln>
        </p:spPr>
        <p:txBody>
          <a:bodyPr anchorCtr="0" anchor="b" bIns="46800" lIns="90000" spcFirstLastPara="1" rIns="90000" wrap="square" tIns="46800">
            <a:noAutofit/>
          </a:bodyPr>
          <a:lstStyle/>
          <a:p>
            <a:pPr indent="0" lvl="0" marL="0" rtl="0" algn="r">
              <a:lnSpc>
                <a:spcPct val="100000"/>
              </a:lnSpc>
              <a:spcBef>
                <a:spcPts val="0"/>
              </a:spcBef>
              <a:spcAft>
                <a:spcPts val="0"/>
              </a:spcAft>
              <a:buClr>
                <a:srgbClr val="000099"/>
              </a:buClr>
              <a:buSzPts val="3200"/>
              <a:buFont typeface="Verdana"/>
              <a:buNone/>
            </a:pPr>
            <a:r>
              <a:rPr lang="en-GB"/>
              <a:t> Tipos de software </a:t>
            </a:r>
            <a:endParaRPr/>
          </a:p>
        </p:txBody>
      </p:sp>
      <p:sp>
        <p:nvSpPr>
          <p:cNvPr id="1001" name="Google Shape;1001;p88"/>
          <p:cNvSpPr txBox="1"/>
          <p:nvPr>
            <p:ph idx="4294967295" type="body"/>
          </p:nvPr>
        </p:nvSpPr>
        <p:spPr>
          <a:xfrm>
            <a:off x="827088" y="1844675"/>
            <a:ext cx="6710362" cy="3609975"/>
          </a:xfrm>
          <a:prstGeom prst="rect">
            <a:avLst/>
          </a:prstGeom>
          <a:noFill/>
          <a:ln>
            <a:noFill/>
          </a:ln>
        </p:spPr>
        <p:txBody>
          <a:bodyPr anchorCtr="0" anchor="t" bIns="46800" lIns="90000" spcFirstLastPara="1" rIns="90000" wrap="square" tIns="46800">
            <a:noAutofit/>
          </a:bodyPr>
          <a:lstStyle/>
          <a:p>
            <a:pPr indent="-339725" lvl="0" marL="339725" rtl="0" algn="l">
              <a:lnSpc>
                <a:spcPct val="100000"/>
              </a:lnSpc>
              <a:spcBef>
                <a:spcPts val="0"/>
              </a:spcBef>
              <a:spcAft>
                <a:spcPts val="0"/>
              </a:spcAft>
              <a:buSzPts val="2240"/>
              <a:buChar char="⚪"/>
            </a:pPr>
            <a:r>
              <a:rPr lang="en-GB" sz="2800"/>
              <a:t>De Sistemas ou Básicos</a:t>
            </a:r>
            <a:endParaRPr/>
          </a:p>
          <a:p>
            <a:pPr indent="-339725" lvl="0" marL="339725" rtl="0" algn="l">
              <a:lnSpc>
                <a:spcPct val="100000"/>
              </a:lnSpc>
              <a:spcBef>
                <a:spcPts val="700"/>
              </a:spcBef>
              <a:spcAft>
                <a:spcPts val="0"/>
              </a:spcAft>
              <a:buClr>
                <a:srgbClr val="000000"/>
              </a:buClr>
              <a:buSzPts val="2240"/>
              <a:buFont typeface="Arial"/>
              <a:buNone/>
            </a:pPr>
            <a:r>
              <a:t/>
            </a:r>
            <a:endParaRPr sz="2800"/>
          </a:p>
          <a:p>
            <a:pPr indent="-339725" lvl="0" marL="339725" rtl="0" algn="l">
              <a:lnSpc>
                <a:spcPct val="100000"/>
              </a:lnSpc>
              <a:spcBef>
                <a:spcPts val="700"/>
              </a:spcBef>
              <a:spcAft>
                <a:spcPts val="0"/>
              </a:spcAft>
              <a:buClr>
                <a:srgbClr val="000000"/>
              </a:buClr>
              <a:buSzPts val="2240"/>
              <a:buFont typeface="Arial"/>
              <a:buNone/>
            </a:pPr>
            <a:r>
              <a:t/>
            </a:r>
            <a:endParaRPr sz="2800"/>
          </a:p>
          <a:p>
            <a:pPr indent="-339725" lvl="0" marL="339725" rtl="0" algn="l">
              <a:lnSpc>
                <a:spcPct val="100000"/>
              </a:lnSpc>
              <a:spcBef>
                <a:spcPts val="700"/>
              </a:spcBef>
              <a:spcAft>
                <a:spcPts val="0"/>
              </a:spcAft>
              <a:buSzPts val="2240"/>
              <a:buChar char="⚪"/>
            </a:pPr>
            <a:r>
              <a:rPr lang="en-GB" sz="2800"/>
              <a:t>Aplicativos</a:t>
            </a:r>
            <a:endParaRPr/>
          </a:p>
          <a:p>
            <a:pPr indent="-282575" lvl="1" marL="735013" rtl="0" algn="l">
              <a:lnSpc>
                <a:spcPct val="100000"/>
              </a:lnSpc>
              <a:spcBef>
                <a:spcPts val="600"/>
              </a:spcBef>
              <a:spcAft>
                <a:spcPts val="0"/>
              </a:spcAft>
              <a:buClr>
                <a:srgbClr val="000000"/>
              </a:buClr>
              <a:buSzPts val="1920"/>
              <a:buFont typeface="Arial"/>
              <a:buNone/>
            </a:pPr>
            <a:r>
              <a:t/>
            </a:r>
            <a:endParaRPr/>
          </a:p>
          <a:p>
            <a:pPr indent="-282575" lvl="1" marL="735013" rtl="0" algn="l">
              <a:lnSpc>
                <a:spcPct val="100000"/>
              </a:lnSpc>
              <a:spcBef>
                <a:spcPts val="600"/>
              </a:spcBef>
              <a:spcAft>
                <a:spcPts val="0"/>
              </a:spcAft>
              <a:buClr>
                <a:srgbClr val="000000"/>
              </a:buClr>
              <a:buSzPts val="1920"/>
              <a:buFont typeface="Arial"/>
              <a:buNone/>
            </a:pPr>
            <a:r>
              <a:t/>
            </a:r>
            <a:endParaRPr/>
          </a:p>
          <a:p>
            <a:pPr indent="-339725" lvl="0" marL="339725" rtl="0" algn="l">
              <a:lnSpc>
                <a:spcPct val="100000"/>
              </a:lnSpc>
              <a:spcBef>
                <a:spcPts val="700"/>
              </a:spcBef>
              <a:spcAft>
                <a:spcPts val="0"/>
              </a:spcAft>
              <a:buSzPts val="2240"/>
              <a:buChar char="⚪"/>
            </a:pPr>
            <a:r>
              <a:rPr lang="en-GB" sz="2800"/>
              <a:t>Utilitários</a:t>
            </a:r>
            <a:endParaRPr/>
          </a:p>
        </p:txBody>
      </p:sp>
      <p:sp>
        <p:nvSpPr>
          <p:cNvPr id="1002" name="Google Shape;1002;p88"/>
          <p:cNvSpPr/>
          <p:nvPr/>
        </p:nvSpPr>
        <p:spPr>
          <a:xfrm>
            <a:off x="6011863" y="2276475"/>
            <a:ext cx="2089150" cy="1871663"/>
          </a:xfrm>
          <a:prstGeom prst="rect">
            <a:avLst/>
          </a:prstGeom>
          <a:gradFill>
            <a:gsLst>
              <a:gs pos="0">
                <a:srgbClr val="ABF26E"/>
              </a:gs>
              <a:gs pos="100000">
                <a:srgbClr val="A3F25F"/>
              </a:gs>
            </a:gsLst>
            <a:lin ang="5400000" scaled="0"/>
          </a:gradFill>
          <a:ln cap="flat" cmpd="sng" w="12600">
            <a:solidFill>
              <a:srgbClr val="EAEAEA"/>
            </a:solidFill>
            <a:prstDash val="solid"/>
            <a:miter lim="800000"/>
            <a:headEnd len="sm" w="sm" type="none"/>
            <a:tailEnd len="sm" w="sm" type="none"/>
          </a:ln>
          <a:effectLst>
            <a:outerShdw rotWithShape="0" algn="ctr" dir="2700000" dist="107933">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Programas</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Aplicativos</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para </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Finalidades</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 Gerais</a:t>
            </a:r>
            <a:endParaRPr/>
          </a:p>
        </p:txBody>
      </p:sp>
      <p:sp>
        <p:nvSpPr>
          <p:cNvPr id="1003" name="Google Shape;1003;p88"/>
          <p:cNvSpPr/>
          <p:nvPr/>
        </p:nvSpPr>
        <p:spPr>
          <a:xfrm>
            <a:off x="6011863" y="4292600"/>
            <a:ext cx="2087562" cy="1800225"/>
          </a:xfrm>
          <a:prstGeom prst="rect">
            <a:avLst/>
          </a:prstGeom>
          <a:gradFill>
            <a:gsLst>
              <a:gs pos="0">
                <a:srgbClr val="ABF26E"/>
              </a:gs>
              <a:gs pos="100000">
                <a:srgbClr val="A3F25F"/>
              </a:gs>
            </a:gsLst>
            <a:lin ang="5400000" scaled="0"/>
          </a:gradFill>
          <a:ln cap="flat" cmpd="sng" w="12600">
            <a:solidFill>
              <a:srgbClr val="EAEAEA"/>
            </a:solidFill>
            <a:prstDash val="solid"/>
            <a:miter lim="800000"/>
            <a:headEnd len="sm" w="sm" type="none"/>
            <a:tailEnd len="sm" w="sm" type="none"/>
          </a:ln>
          <a:effectLst>
            <a:outerShdw rotWithShape="0" algn="ctr" dir="2700000" dist="107933">
              <a:srgbClr val="EAEAEA"/>
            </a:outerShdw>
          </a:effectLst>
        </p:spPr>
        <p:txBody>
          <a:bodyPr anchorCtr="0" anchor="ctr" bIns="44275" lIns="90350" spcFirstLastPara="1" rIns="90350" wrap="square" tIns="44275">
            <a:noAutofit/>
          </a:bodyPr>
          <a:lstStyle/>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Programas </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Aplicativos </a:t>
            </a:r>
            <a:endParaRPr/>
          </a:p>
          <a:p>
            <a:pPr indent="0" lvl="0" marL="0" marR="0" rtl="0" algn="ctr">
              <a:lnSpc>
                <a:spcPct val="90000"/>
              </a:lnSpc>
              <a:spcBef>
                <a:spcPts val="0"/>
              </a:spcBef>
              <a:spcAft>
                <a:spcPts val="0"/>
              </a:spcAft>
              <a:buClr>
                <a:srgbClr val="003366"/>
              </a:buClr>
              <a:buSzPts val="2000"/>
              <a:buFont typeface="Noto Sans Symbols"/>
              <a:buNone/>
            </a:pPr>
            <a:r>
              <a:rPr b="1" lang="en-GB" sz="2000">
                <a:solidFill>
                  <a:srgbClr val="003366"/>
                </a:solidFill>
                <a:latin typeface="Arial"/>
                <a:ea typeface="Arial"/>
                <a:cs typeface="Arial"/>
                <a:sym typeface="Arial"/>
              </a:rPr>
              <a:t>Específicos</a:t>
            </a:r>
            <a:endParaRPr/>
          </a:p>
        </p:txBody>
      </p:sp>
      <p:sp>
        <p:nvSpPr>
          <p:cNvPr id="1004" name="Google Shape;1004;p88"/>
          <p:cNvSpPr/>
          <p:nvPr/>
        </p:nvSpPr>
        <p:spPr>
          <a:xfrm>
            <a:off x="3059113" y="2781300"/>
            <a:ext cx="2592387" cy="1871663"/>
          </a:xfrm>
          <a:prstGeom prst="leftBrace">
            <a:avLst>
              <a:gd fmla="val 8333" name="adj1"/>
              <a:gd fmla="val 50000" name="adj2"/>
            </a:avLst>
          </a:prstGeom>
          <a:noFill/>
          <a:ln cap="flat" cmpd="sng" w="38150">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Noto Sans Symbols"/>
              <a:buNone/>
            </a:pPr>
            <a:r>
              <a:t/>
            </a:r>
            <a:endParaRPr sz="2400">
              <a:solidFill>
                <a:srgbClr val="0070C0"/>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89"/>
          <p:cNvSpPr txBox="1"/>
          <p:nvPr>
            <p:ph idx="12" type="sldNum"/>
          </p:nvPr>
        </p:nvSpPr>
        <p:spPr>
          <a:xfrm>
            <a:off x="7086600" y="6400800"/>
            <a:ext cx="1903413" cy="455613"/>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400"/>
              <a:buFont typeface="Verdana"/>
              <a:buNone/>
            </a:pPr>
            <a:fld id="{00000000-1234-1234-1234-123412341234}" type="slidenum">
              <a:rPr lang="en-GB" sz="1400">
                <a:solidFill>
                  <a:srgbClr val="EAEAEA"/>
                </a:solidFill>
                <a:latin typeface="Times New Roman"/>
                <a:ea typeface="Times New Roman"/>
                <a:cs typeface="Times New Roman"/>
                <a:sym typeface="Times New Roman"/>
              </a:rPr>
              <a:t>‹#›</a:t>
            </a:fld>
            <a:endParaRPr sz="1400">
              <a:solidFill>
                <a:srgbClr val="EAEAEA"/>
              </a:solidFill>
              <a:latin typeface="Times New Roman"/>
              <a:ea typeface="Times New Roman"/>
              <a:cs typeface="Times New Roman"/>
              <a:sym typeface="Times New Roman"/>
            </a:endParaRPr>
          </a:p>
        </p:txBody>
      </p:sp>
      <p:sp>
        <p:nvSpPr>
          <p:cNvPr id="1011" name="Google Shape;1011;p89"/>
          <p:cNvSpPr txBox="1"/>
          <p:nvPr>
            <p:ph idx="4294967295" type="title"/>
          </p:nvPr>
        </p:nvSpPr>
        <p:spPr>
          <a:xfrm>
            <a:off x="228600" y="152400"/>
            <a:ext cx="8686800" cy="914400"/>
          </a:xfrm>
          <a:prstGeom prst="rect">
            <a:avLst/>
          </a:prstGeom>
          <a:noFill/>
          <a:ln>
            <a:noFill/>
          </a:ln>
        </p:spPr>
        <p:txBody>
          <a:bodyPr anchorCtr="0" anchor="b" bIns="46800" lIns="90000" spcFirstLastPara="1" rIns="90000" wrap="square" tIns="46800">
            <a:noAutofit/>
          </a:bodyPr>
          <a:lstStyle/>
          <a:p>
            <a:pPr indent="0" lvl="0" marL="0" rtl="0" algn="r">
              <a:lnSpc>
                <a:spcPct val="100000"/>
              </a:lnSpc>
              <a:spcBef>
                <a:spcPts val="0"/>
              </a:spcBef>
              <a:spcAft>
                <a:spcPts val="0"/>
              </a:spcAft>
              <a:buClr>
                <a:srgbClr val="000099"/>
              </a:buClr>
              <a:buSzPts val="3200"/>
              <a:buFont typeface="Verdana"/>
              <a:buNone/>
            </a:pPr>
            <a:r>
              <a:rPr lang="en-GB"/>
              <a:t> Tipos de software</a:t>
            </a:r>
            <a:endParaRPr/>
          </a:p>
        </p:txBody>
      </p:sp>
      <p:sp>
        <p:nvSpPr>
          <p:cNvPr id="1012" name="Google Shape;1012;p89"/>
          <p:cNvSpPr txBox="1"/>
          <p:nvPr>
            <p:ph idx="4294967295" type="body"/>
          </p:nvPr>
        </p:nvSpPr>
        <p:spPr>
          <a:xfrm>
            <a:off x="571500" y="1408113"/>
            <a:ext cx="8001000" cy="4651375"/>
          </a:xfrm>
          <a:prstGeom prst="rect">
            <a:avLst/>
          </a:prstGeom>
          <a:noFill/>
          <a:ln>
            <a:noFill/>
          </a:ln>
        </p:spPr>
        <p:txBody>
          <a:bodyPr anchorCtr="0" anchor="t" bIns="46800" lIns="90000" spcFirstLastPara="1" rIns="90000" wrap="square" tIns="46800">
            <a:noAutofit/>
          </a:bodyPr>
          <a:lstStyle/>
          <a:p>
            <a:pPr indent="0" lvl="0" marL="0" rtl="0" algn="l">
              <a:lnSpc>
                <a:spcPct val="100000"/>
              </a:lnSpc>
              <a:spcBef>
                <a:spcPts val="0"/>
              </a:spcBef>
              <a:spcAft>
                <a:spcPts val="0"/>
              </a:spcAft>
              <a:buSzPts val="1920"/>
              <a:buFont typeface="Noto Sans Symbols"/>
              <a:buNone/>
            </a:pPr>
            <a:r>
              <a:rPr lang="en-GB"/>
              <a:t>1) </a:t>
            </a:r>
            <a:r>
              <a:rPr b="1" lang="en-GB"/>
              <a:t>De Sistemas ou</a:t>
            </a:r>
            <a:r>
              <a:rPr lang="en-GB"/>
              <a:t> </a:t>
            </a:r>
            <a:r>
              <a:rPr b="1" lang="en-GB"/>
              <a:t>Básicos</a:t>
            </a:r>
            <a:r>
              <a:rPr lang="en-GB"/>
              <a:t>:</a:t>
            </a:r>
            <a:endParaRPr/>
          </a:p>
          <a:p>
            <a:pPr indent="-339725" lvl="0" marL="339725" rtl="0" algn="l">
              <a:lnSpc>
                <a:spcPct val="100000"/>
              </a:lnSpc>
              <a:spcBef>
                <a:spcPts val="600"/>
              </a:spcBef>
              <a:spcAft>
                <a:spcPts val="0"/>
              </a:spcAft>
              <a:buClr>
                <a:srgbClr val="000000"/>
              </a:buClr>
              <a:buSzPts val="1920"/>
              <a:buFont typeface="Arial"/>
              <a:buNone/>
            </a:pPr>
            <a:r>
              <a:rPr lang="en-GB"/>
              <a:t>        Para o funcionamento do microcomputador</a:t>
            </a:r>
            <a:endParaRPr/>
          </a:p>
          <a:p>
            <a:pPr indent="-339725" lvl="0" marL="339725" rtl="0" algn="l">
              <a:lnSpc>
                <a:spcPct val="100000"/>
              </a:lnSpc>
              <a:spcBef>
                <a:spcPts val="600"/>
              </a:spcBef>
              <a:spcAft>
                <a:spcPts val="0"/>
              </a:spcAft>
              <a:buClr>
                <a:srgbClr val="000000"/>
              </a:buClr>
              <a:buSzPts val="1920"/>
              <a:buFont typeface="Arial"/>
              <a:buNone/>
            </a:pPr>
            <a:r>
              <a:rPr lang="en-GB"/>
              <a:t>          - Sistema operacional</a:t>
            </a:r>
            <a:endParaRPr/>
          </a:p>
          <a:p>
            <a:pPr indent="-339725" lvl="0" marL="339725" rtl="0" algn="l">
              <a:lnSpc>
                <a:spcPct val="100000"/>
              </a:lnSpc>
              <a:spcBef>
                <a:spcPts val="600"/>
              </a:spcBef>
              <a:spcAft>
                <a:spcPts val="0"/>
              </a:spcAft>
              <a:buClr>
                <a:srgbClr val="000000"/>
              </a:buClr>
              <a:buSzPts val="1920"/>
              <a:buFont typeface="Arial"/>
              <a:buNone/>
            </a:pPr>
            <a:r>
              <a:rPr lang="en-GB"/>
              <a:t>		- Ferramentas de programação</a:t>
            </a:r>
            <a:endParaRPr/>
          </a:p>
          <a:p>
            <a:pPr indent="-339725" lvl="0" marL="339725" rtl="0" algn="just">
              <a:lnSpc>
                <a:spcPct val="100000"/>
              </a:lnSpc>
              <a:spcBef>
                <a:spcPts val="250"/>
              </a:spcBef>
              <a:spcAft>
                <a:spcPts val="0"/>
              </a:spcAft>
              <a:buClr>
                <a:srgbClr val="000000"/>
              </a:buClr>
              <a:buSzPts val="800"/>
              <a:buFont typeface="Arial"/>
              <a:buNone/>
            </a:pPr>
            <a:r>
              <a:rPr lang="en-GB" sz="1000"/>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Pacote Office</a:t>
            </a:r>
            <a:endParaRPr/>
          </a:p>
        </p:txBody>
      </p:sp>
      <p:sp>
        <p:nvSpPr>
          <p:cNvPr id="1018" name="Google Shape;1018;p90"/>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en-GB"/>
              <a:t>O pacote básico de programas para escritório do Office são:</a:t>
            </a:r>
            <a:endParaRPr/>
          </a:p>
          <a:p>
            <a:pPr indent="-213043" lvl="0" marL="334963" rtl="0" algn="l">
              <a:lnSpc>
                <a:spcPct val="71000"/>
              </a:lnSpc>
              <a:spcBef>
                <a:spcPts val="600"/>
              </a:spcBef>
              <a:spcAft>
                <a:spcPts val="0"/>
              </a:spcAft>
              <a:buSzPts val="1920"/>
              <a:buNone/>
            </a:pPr>
            <a:r>
              <a:t/>
            </a:r>
            <a:endParaRPr/>
          </a:p>
          <a:p>
            <a:pPr indent="-277813" lvl="1" marL="735013" rtl="0" algn="l">
              <a:lnSpc>
                <a:spcPct val="71000"/>
              </a:lnSpc>
              <a:spcBef>
                <a:spcPts val="600"/>
              </a:spcBef>
              <a:spcAft>
                <a:spcPts val="0"/>
              </a:spcAft>
              <a:buSzPts val="1920"/>
              <a:buChar char="●"/>
            </a:pPr>
            <a:r>
              <a:rPr lang="en-GB"/>
              <a:t>Word: editor de textos;</a:t>
            </a:r>
            <a:endParaRPr/>
          </a:p>
          <a:p>
            <a:pPr indent="-155893" lvl="1" marL="735013" rtl="0" algn="l">
              <a:lnSpc>
                <a:spcPct val="71000"/>
              </a:lnSpc>
              <a:spcBef>
                <a:spcPts val="600"/>
              </a:spcBef>
              <a:spcAft>
                <a:spcPts val="0"/>
              </a:spcAft>
              <a:buSzPts val="1920"/>
              <a:buNone/>
            </a:pPr>
            <a:r>
              <a:t/>
            </a:r>
            <a:endParaRPr/>
          </a:p>
          <a:p>
            <a:pPr indent="-277813" lvl="1" marL="735013" rtl="0" algn="l">
              <a:lnSpc>
                <a:spcPct val="71000"/>
              </a:lnSpc>
              <a:spcBef>
                <a:spcPts val="600"/>
              </a:spcBef>
              <a:spcAft>
                <a:spcPts val="0"/>
              </a:spcAft>
              <a:buSzPts val="1920"/>
              <a:buChar char="●"/>
            </a:pPr>
            <a:r>
              <a:rPr lang="en-GB"/>
              <a:t>Excel: planilha eletrônica;</a:t>
            </a:r>
            <a:endParaRPr/>
          </a:p>
          <a:p>
            <a:pPr indent="-155893" lvl="1" marL="735013" rtl="0" algn="l">
              <a:lnSpc>
                <a:spcPct val="71000"/>
              </a:lnSpc>
              <a:spcBef>
                <a:spcPts val="600"/>
              </a:spcBef>
              <a:spcAft>
                <a:spcPts val="0"/>
              </a:spcAft>
              <a:buSzPts val="1920"/>
              <a:buNone/>
            </a:pPr>
            <a:r>
              <a:t/>
            </a:r>
            <a:endParaRPr/>
          </a:p>
          <a:p>
            <a:pPr indent="-277813" lvl="1" marL="735013" rtl="0" algn="l">
              <a:lnSpc>
                <a:spcPct val="71000"/>
              </a:lnSpc>
              <a:spcBef>
                <a:spcPts val="600"/>
              </a:spcBef>
              <a:spcAft>
                <a:spcPts val="0"/>
              </a:spcAft>
              <a:buSzPts val="1920"/>
              <a:buChar char="●"/>
            </a:pPr>
            <a:r>
              <a:rPr lang="en-GB"/>
              <a:t>Power Point: apresentações de slides;</a:t>
            </a:r>
            <a:endParaRPr/>
          </a:p>
          <a:p>
            <a:pPr indent="-155893" lvl="1" marL="735013" rtl="0" algn="l">
              <a:lnSpc>
                <a:spcPct val="71000"/>
              </a:lnSpc>
              <a:spcBef>
                <a:spcPts val="600"/>
              </a:spcBef>
              <a:spcAft>
                <a:spcPts val="0"/>
              </a:spcAft>
              <a:buSzPts val="1920"/>
              <a:buNone/>
            </a:pPr>
            <a:r>
              <a:t/>
            </a:r>
            <a:endParaRPr/>
          </a:p>
          <a:p>
            <a:pPr indent="-277813" lvl="1" marL="735013" rtl="0" algn="l">
              <a:lnSpc>
                <a:spcPct val="71000"/>
              </a:lnSpc>
              <a:spcBef>
                <a:spcPts val="600"/>
              </a:spcBef>
              <a:spcAft>
                <a:spcPts val="0"/>
              </a:spcAft>
              <a:buSzPts val="1920"/>
              <a:buChar char="●"/>
            </a:pPr>
            <a:r>
              <a:rPr lang="en-GB"/>
              <a:t>Access: banco de dados (fichas cadastrais).</a:t>
            </a:r>
            <a:endParaRPr/>
          </a:p>
        </p:txBody>
      </p:sp>
      <p:sp>
        <p:nvSpPr>
          <p:cNvPr id="1019" name="Google Shape;1019;p9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http://t0.gstatic.com/images?q=tbn:B2dEkS_162yGbM:http://iconesbr.net/iconesbr/2008/12/7335/7335_256x256.png" id="1020" name="Google Shape;1020;p90"/>
          <p:cNvPicPr preferRelativeResize="0"/>
          <p:nvPr/>
        </p:nvPicPr>
        <p:blipFill rotWithShape="1">
          <a:blip r:embed="rId3">
            <a:alphaModFix/>
          </a:blip>
          <a:srcRect b="0" l="0" r="0" t="0"/>
          <a:stretch/>
        </p:blipFill>
        <p:spPr>
          <a:xfrm>
            <a:off x="1566863" y="2714625"/>
            <a:ext cx="528637" cy="528638"/>
          </a:xfrm>
          <a:prstGeom prst="rect">
            <a:avLst/>
          </a:prstGeom>
          <a:noFill/>
          <a:ln>
            <a:noFill/>
          </a:ln>
        </p:spPr>
      </p:pic>
      <p:pic>
        <p:nvPicPr>
          <p:cNvPr descr="http://4.bp.blogspot.com/_8MMdoedVb4I/Sd-q9bIhmpI/AAAAAAAAAAM/O4mj3nNF264/s320/excel_icon1.png" id="1021" name="Google Shape;1021;p90"/>
          <p:cNvPicPr preferRelativeResize="0"/>
          <p:nvPr/>
        </p:nvPicPr>
        <p:blipFill rotWithShape="1">
          <a:blip r:embed="rId4">
            <a:alphaModFix/>
          </a:blip>
          <a:srcRect b="0" l="0" r="0" t="0"/>
          <a:stretch/>
        </p:blipFill>
        <p:spPr>
          <a:xfrm>
            <a:off x="1611313" y="3357563"/>
            <a:ext cx="500062" cy="500062"/>
          </a:xfrm>
          <a:prstGeom prst="rect">
            <a:avLst/>
          </a:prstGeom>
          <a:noFill/>
          <a:ln>
            <a:noFill/>
          </a:ln>
        </p:spPr>
      </p:pic>
      <p:pic>
        <p:nvPicPr>
          <p:cNvPr descr="powerpoint.bmp" id="1022" name="Google Shape;1022;p90"/>
          <p:cNvPicPr preferRelativeResize="0"/>
          <p:nvPr/>
        </p:nvPicPr>
        <p:blipFill rotWithShape="1">
          <a:blip r:embed="rId5">
            <a:alphaModFix/>
          </a:blip>
          <a:srcRect b="0" l="0" r="0" t="0"/>
          <a:stretch/>
        </p:blipFill>
        <p:spPr>
          <a:xfrm>
            <a:off x="1571625" y="3929063"/>
            <a:ext cx="571500" cy="571500"/>
          </a:xfrm>
          <a:prstGeom prst="rect">
            <a:avLst/>
          </a:prstGeom>
          <a:noFill/>
          <a:ln>
            <a:noFill/>
          </a:ln>
        </p:spPr>
      </p:pic>
      <p:pic>
        <p:nvPicPr>
          <p:cNvPr id="1023" name="Google Shape;1023;p90"/>
          <p:cNvPicPr preferRelativeResize="0"/>
          <p:nvPr/>
        </p:nvPicPr>
        <p:blipFill rotWithShape="1">
          <a:blip r:embed="rId6">
            <a:alphaModFix/>
          </a:blip>
          <a:srcRect b="0" l="0" r="0" t="0"/>
          <a:stretch/>
        </p:blipFill>
        <p:spPr>
          <a:xfrm>
            <a:off x="1571625" y="4572000"/>
            <a:ext cx="561975" cy="552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91"/>
          <p:cNvSpPr txBox="1"/>
          <p:nvPr>
            <p:ph idx="12" type="sldNum"/>
          </p:nvPr>
        </p:nvSpPr>
        <p:spPr>
          <a:xfrm>
            <a:off x="7086600" y="6400800"/>
            <a:ext cx="1903413" cy="455613"/>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400"/>
              <a:buFont typeface="Verdana"/>
              <a:buNone/>
            </a:pPr>
            <a:fld id="{00000000-1234-1234-1234-123412341234}" type="slidenum">
              <a:rPr lang="en-GB" sz="1400">
                <a:solidFill>
                  <a:srgbClr val="EAEAEA"/>
                </a:solidFill>
                <a:latin typeface="Times New Roman"/>
                <a:ea typeface="Times New Roman"/>
                <a:cs typeface="Times New Roman"/>
                <a:sym typeface="Times New Roman"/>
              </a:rPr>
              <a:t>‹#›</a:t>
            </a:fld>
            <a:endParaRPr sz="1400">
              <a:solidFill>
                <a:srgbClr val="EAEAEA"/>
              </a:solidFill>
              <a:latin typeface="Times New Roman"/>
              <a:ea typeface="Times New Roman"/>
              <a:cs typeface="Times New Roman"/>
              <a:sym typeface="Times New Roman"/>
            </a:endParaRPr>
          </a:p>
        </p:txBody>
      </p:sp>
      <p:sp>
        <p:nvSpPr>
          <p:cNvPr id="1030" name="Google Shape;1030;p91"/>
          <p:cNvSpPr txBox="1"/>
          <p:nvPr>
            <p:ph idx="4294967295" type="title"/>
          </p:nvPr>
        </p:nvSpPr>
        <p:spPr>
          <a:xfrm>
            <a:off x="228600" y="152400"/>
            <a:ext cx="8686800" cy="914400"/>
          </a:xfrm>
          <a:prstGeom prst="rect">
            <a:avLst/>
          </a:prstGeom>
          <a:noFill/>
          <a:ln>
            <a:noFill/>
          </a:ln>
        </p:spPr>
        <p:txBody>
          <a:bodyPr anchorCtr="0" anchor="b" bIns="46800" lIns="90000" spcFirstLastPara="1" rIns="90000" wrap="square" tIns="46800">
            <a:noAutofit/>
          </a:bodyPr>
          <a:lstStyle/>
          <a:p>
            <a:pPr indent="0" lvl="0" marL="0" rtl="0" algn="r">
              <a:lnSpc>
                <a:spcPct val="100000"/>
              </a:lnSpc>
              <a:spcBef>
                <a:spcPts val="0"/>
              </a:spcBef>
              <a:spcAft>
                <a:spcPts val="0"/>
              </a:spcAft>
              <a:buClr>
                <a:srgbClr val="000099"/>
              </a:buClr>
              <a:buSzPts val="3200"/>
              <a:buFont typeface="Verdana"/>
              <a:buNone/>
            </a:pPr>
            <a:r>
              <a:rPr lang="en-GB"/>
              <a:t> Tipos de software</a:t>
            </a:r>
            <a:endParaRPr/>
          </a:p>
        </p:txBody>
      </p:sp>
      <p:sp>
        <p:nvSpPr>
          <p:cNvPr id="1031" name="Google Shape;1031;p91"/>
          <p:cNvSpPr txBox="1"/>
          <p:nvPr>
            <p:ph idx="4294967295" type="body"/>
          </p:nvPr>
        </p:nvSpPr>
        <p:spPr>
          <a:xfrm>
            <a:off x="685800" y="1524000"/>
            <a:ext cx="8229600" cy="4649788"/>
          </a:xfrm>
          <a:prstGeom prst="rect">
            <a:avLst/>
          </a:prstGeom>
          <a:noFill/>
          <a:ln>
            <a:noFill/>
          </a:ln>
        </p:spPr>
        <p:txBody>
          <a:bodyPr anchorCtr="0" anchor="t" bIns="46800" lIns="90000" spcFirstLastPara="1" rIns="90000" wrap="square" tIns="46800">
            <a:noAutofit/>
          </a:bodyPr>
          <a:lstStyle/>
          <a:p>
            <a:pPr indent="0" lvl="0" marL="0" rtl="0" algn="just">
              <a:lnSpc>
                <a:spcPct val="100000"/>
              </a:lnSpc>
              <a:spcBef>
                <a:spcPts val="0"/>
              </a:spcBef>
              <a:spcAft>
                <a:spcPts val="0"/>
              </a:spcAft>
              <a:buSzPts val="2240"/>
              <a:buFont typeface="Noto Sans Symbols"/>
              <a:buNone/>
            </a:pPr>
            <a:r>
              <a:rPr lang="en-GB" sz="2800"/>
              <a:t>2) </a:t>
            </a:r>
            <a:r>
              <a:rPr b="1" lang="en-GB" sz="2800"/>
              <a:t>Utilitários</a:t>
            </a:r>
            <a:r>
              <a:rPr lang="en-GB" sz="2800"/>
              <a:t>: </a:t>
            </a:r>
            <a:endParaRPr/>
          </a:p>
          <a:p>
            <a:pPr indent="-282575" lvl="1" marL="739775" rtl="0" algn="just">
              <a:lnSpc>
                <a:spcPct val="100000"/>
              </a:lnSpc>
              <a:spcBef>
                <a:spcPts val="600"/>
              </a:spcBef>
              <a:spcAft>
                <a:spcPts val="0"/>
              </a:spcAft>
              <a:buSzPts val="1920"/>
              <a:buChar char="●"/>
            </a:pPr>
            <a:r>
              <a:rPr lang="en-GB"/>
              <a:t>ajudam a gerenciar e manter o computador, </a:t>
            </a:r>
            <a:endParaRPr/>
          </a:p>
          <a:p>
            <a:pPr indent="-282575" lvl="1" marL="739775" rtl="0" algn="just">
              <a:lnSpc>
                <a:spcPct val="100000"/>
              </a:lnSpc>
              <a:spcBef>
                <a:spcPts val="600"/>
              </a:spcBef>
              <a:spcAft>
                <a:spcPts val="0"/>
              </a:spcAft>
              <a:buSzPts val="1920"/>
              <a:buChar char="●"/>
            </a:pPr>
            <a:r>
              <a:rPr lang="en-GB"/>
              <a:t>aumenta sua velocidade, </a:t>
            </a:r>
            <a:endParaRPr/>
          </a:p>
          <a:p>
            <a:pPr indent="-282575" lvl="1" marL="739775" rtl="0" algn="just">
              <a:lnSpc>
                <a:spcPct val="100000"/>
              </a:lnSpc>
              <a:spcBef>
                <a:spcPts val="600"/>
              </a:spcBef>
              <a:spcAft>
                <a:spcPts val="0"/>
              </a:spcAft>
              <a:buSzPts val="1920"/>
              <a:buChar char="●"/>
            </a:pPr>
            <a:r>
              <a:rPr lang="en-GB"/>
              <a:t>organiza informações, </a:t>
            </a:r>
            <a:endParaRPr/>
          </a:p>
          <a:p>
            <a:pPr indent="-282575" lvl="1" marL="739775" rtl="0" algn="just">
              <a:lnSpc>
                <a:spcPct val="100000"/>
              </a:lnSpc>
              <a:spcBef>
                <a:spcPts val="600"/>
              </a:spcBef>
              <a:spcAft>
                <a:spcPts val="0"/>
              </a:spcAft>
              <a:buSzPts val="1920"/>
              <a:buChar char="●"/>
            </a:pPr>
            <a:r>
              <a:rPr lang="en-GB"/>
              <a:t>recupera dados apagados acidentalmente,</a:t>
            </a:r>
            <a:endParaRPr/>
          </a:p>
          <a:p>
            <a:pPr indent="-282575" lvl="1" marL="739775" rtl="0" algn="just">
              <a:lnSpc>
                <a:spcPct val="100000"/>
              </a:lnSpc>
              <a:spcBef>
                <a:spcPts val="600"/>
              </a:spcBef>
              <a:spcAft>
                <a:spcPts val="0"/>
              </a:spcAft>
              <a:buSzPts val="1920"/>
              <a:buChar char="●"/>
            </a:pPr>
            <a:r>
              <a:rPr lang="en-GB"/>
              <a:t>preenchem a lacuna entre o usuário e o Sistema Operacional.</a:t>
            </a:r>
            <a:endParaRPr/>
          </a:p>
          <a:p>
            <a:pPr indent="-339725" lvl="0" marL="339725" rtl="0" algn="l">
              <a:lnSpc>
                <a:spcPct val="100000"/>
              </a:lnSpc>
              <a:spcBef>
                <a:spcPts val="600"/>
              </a:spcBef>
              <a:spcAft>
                <a:spcPts val="0"/>
              </a:spcAft>
              <a:buClr>
                <a:srgbClr val="000000"/>
              </a:buClr>
              <a:buSzPts val="1920"/>
              <a:buFont typeface="Arial"/>
              <a:buNone/>
            </a:pPr>
            <a:r>
              <a:t/>
            </a:r>
            <a:endParaRPr b="1"/>
          </a:p>
          <a:p>
            <a:pPr indent="-339725" lvl="0" marL="339725" rtl="0" algn="l">
              <a:lnSpc>
                <a:spcPct val="100000"/>
              </a:lnSpc>
              <a:spcBef>
                <a:spcPts val="600"/>
              </a:spcBef>
              <a:spcAft>
                <a:spcPts val="0"/>
              </a:spcAft>
              <a:buSzPts val="1920"/>
              <a:buChar char="⚪"/>
            </a:pPr>
            <a:r>
              <a:rPr lang="en-GB"/>
              <a:t>Ex: Norton Utilities, Defrag, ScanDisk, Antivírus, etc...</a:t>
            </a:r>
            <a:endParaRPr/>
          </a:p>
          <a:p>
            <a:pPr indent="-339725" lvl="0" marL="339725" rtl="0" algn="l">
              <a:lnSpc>
                <a:spcPct val="100000"/>
              </a:lnSpc>
              <a:spcBef>
                <a:spcPts val="600"/>
              </a:spcBef>
              <a:spcAft>
                <a:spcPts val="0"/>
              </a:spcAft>
              <a:buClr>
                <a:srgbClr val="000000"/>
              </a:buClr>
              <a:buSzPts val="1920"/>
              <a:buFont typeface="Arial"/>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92"/>
          <p:cNvSpPr txBox="1"/>
          <p:nvPr>
            <p:ph idx="12" type="sldNum"/>
          </p:nvPr>
        </p:nvSpPr>
        <p:spPr>
          <a:xfrm>
            <a:off x="7086600" y="6400800"/>
            <a:ext cx="1903413" cy="455613"/>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400"/>
              <a:buFont typeface="Verdana"/>
              <a:buNone/>
            </a:pPr>
            <a:fld id="{00000000-1234-1234-1234-123412341234}" type="slidenum">
              <a:rPr lang="en-GB" sz="1400">
                <a:solidFill>
                  <a:srgbClr val="EAEAEA"/>
                </a:solidFill>
                <a:latin typeface="Times New Roman"/>
                <a:ea typeface="Times New Roman"/>
                <a:cs typeface="Times New Roman"/>
                <a:sym typeface="Times New Roman"/>
              </a:rPr>
              <a:t>‹#›</a:t>
            </a:fld>
            <a:endParaRPr sz="1400">
              <a:solidFill>
                <a:srgbClr val="EAEAEA"/>
              </a:solidFill>
              <a:latin typeface="Times New Roman"/>
              <a:ea typeface="Times New Roman"/>
              <a:cs typeface="Times New Roman"/>
              <a:sym typeface="Times New Roman"/>
            </a:endParaRPr>
          </a:p>
        </p:txBody>
      </p:sp>
      <p:sp>
        <p:nvSpPr>
          <p:cNvPr id="1038" name="Google Shape;1038;p92"/>
          <p:cNvSpPr txBox="1"/>
          <p:nvPr>
            <p:ph idx="4294967295" type="title"/>
          </p:nvPr>
        </p:nvSpPr>
        <p:spPr>
          <a:xfrm>
            <a:off x="228600" y="152400"/>
            <a:ext cx="8686800" cy="914400"/>
          </a:xfrm>
          <a:prstGeom prst="rect">
            <a:avLst/>
          </a:prstGeom>
          <a:noFill/>
          <a:ln>
            <a:noFill/>
          </a:ln>
        </p:spPr>
        <p:txBody>
          <a:bodyPr anchorCtr="0" anchor="b" bIns="46800" lIns="90000" spcFirstLastPara="1" rIns="90000" wrap="square" tIns="46800">
            <a:noAutofit/>
          </a:bodyPr>
          <a:lstStyle/>
          <a:p>
            <a:pPr indent="0" lvl="0" marL="0" rtl="0" algn="r">
              <a:lnSpc>
                <a:spcPct val="100000"/>
              </a:lnSpc>
              <a:spcBef>
                <a:spcPts val="0"/>
              </a:spcBef>
              <a:spcAft>
                <a:spcPts val="0"/>
              </a:spcAft>
              <a:buClr>
                <a:srgbClr val="000099"/>
              </a:buClr>
              <a:buSzPts val="3200"/>
              <a:buFont typeface="Verdana"/>
              <a:buNone/>
            </a:pPr>
            <a:r>
              <a:rPr lang="en-GB"/>
              <a:t>Tipos de software</a:t>
            </a:r>
            <a:endParaRPr/>
          </a:p>
        </p:txBody>
      </p:sp>
      <p:sp>
        <p:nvSpPr>
          <p:cNvPr id="1039" name="Google Shape;1039;p92"/>
          <p:cNvSpPr txBox="1"/>
          <p:nvPr>
            <p:ph idx="4294967295" type="body"/>
          </p:nvPr>
        </p:nvSpPr>
        <p:spPr>
          <a:xfrm>
            <a:off x="685800" y="1524000"/>
            <a:ext cx="7773988" cy="4649788"/>
          </a:xfrm>
          <a:prstGeom prst="rect">
            <a:avLst/>
          </a:prstGeom>
          <a:noFill/>
          <a:ln>
            <a:noFill/>
          </a:ln>
        </p:spPr>
        <p:txBody>
          <a:bodyPr anchorCtr="0" anchor="t" bIns="46800" lIns="90000" spcFirstLastPara="1" rIns="90000" wrap="square" tIns="46800">
            <a:noAutofit/>
          </a:bodyPr>
          <a:lstStyle/>
          <a:p>
            <a:pPr indent="0" lvl="0" marL="0" rtl="0" algn="l">
              <a:lnSpc>
                <a:spcPct val="100000"/>
              </a:lnSpc>
              <a:spcBef>
                <a:spcPts val="0"/>
              </a:spcBef>
              <a:spcAft>
                <a:spcPts val="0"/>
              </a:spcAft>
              <a:buSzPts val="1920"/>
              <a:buFont typeface="Noto Sans Symbols"/>
              <a:buNone/>
            </a:pPr>
            <a:r>
              <a:rPr lang="en-GB"/>
              <a:t>3)</a:t>
            </a:r>
            <a:r>
              <a:rPr b="1" lang="en-GB"/>
              <a:t> Aplicativos:</a:t>
            </a:r>
            <a:endParaRPr/>
          </a:p>
          <a:p>
            <a:pPr indent="0" lvl="0" marL="0" rtl="0" algn="l">
              <a:lnSpc>
                <a:spcPct val="100000"/>
              </a:lnSpc>
              <a:spcBef>
                <a:spcPts val="600"/>
              </a:spcBef>
              <a:spcAft>
                <a:spcPts val="0"/>
              </a:spcAft>
              <a:buSzPts val="1920"/>
              <a:buFont typeface="Noto Sans Symbols"/>
              <a:buNone/>
            </a:pPr>
            <a:r>
              <a:t/>
            </a:r>
            <a:endParaRPr b="1"/>
          </a:p>
          <a:p>
            <a:pPr indent="-282575" lvl="1" marL="739775" rtl="0" algn="l">
              <a:lnSpc>
                <a:spcPct val="100000"/>
              </a:lnSpc>
              <a:spcBef>
                <a:spcPts val="600"/>
              </a:spcBef>
              <a:spcAft>
                <a:spcPts val="0"/>
              </a:spcAft>
              <a:buSzPts val="1920"/>
              <a:buChar char="●"/>
            </a:pPr>
            <a:r>
              <a:rPr b="1" lang="en-GB"/>
              <a:t>Finalidades Específicas</a:t>
            </a:r>
            <a:endParaRPr b="1"/>
          </a:p>
          <a:p>
            <a:pPr indent="-160655" lvl="1" marL="739775" rtl="0" algn="l">
              <a:lnSpc>
                <a:spcPct val="100000"/>
              </a:lnSpc>
              <a:spcBef>
                <a:spcPts val="600"/>
              </a:spcBef>
              <a:spcAft>
                <a:spcPts val="0"/>
              </a:spcAft>
              <a:buSzPts val="1920"/>
              <a:buNone/>
            </a:pPr>
            <a:r>
              <a:t/>
            </a:r>
            <a:endParaRPr b="1"/>
          </a:p>
          <a:p>
            <a:pPr indent="-339725" lvl="0" marL="339725" rtl="0" algn="l">
              <a:lnSpc>
                <a:spcPct val="100000"/>
              </a:lnSpc>
              <a:spcBef>
                <a:spcPts val="600"/>
              </a:spcBef>
              <a:spcAft>
                <a:spcPts val="0"/>
              </a:spcAft>
              <a:buClr>
                <a:srgbClr val="000000"/>
              </a:buClr>
              <a:buSzPts val="2240"/>
              <a:buFont typeface="Arial"/>
              <a:buNone/>
            </a:pPr>
            <a:r>
              <a:rPr lang="en-GB" sz="2800"/>
              <a:t>     </a:t>
            </a:r>
            <a:r>
              <a:rPr lang="en-GB"/>
              <a:t>Comércio eletrônico,</a:t>
            </a:r>
            <a:endParaRPr/>
          </a:p>
          <a:p>
            <a:pPr indent="-339725" lvl="0" marL="339725" rtl="0" algn="l">
              <a:lnSpc>
                <a:spcPct val="100000"/>
              </a:lnSpc>
              <a:spcBef>
                <a:spcPts val="600"/>
              </a:spcBef>
              <a:spcAft>
                <a:spcPts val="0"/>
              </a:spcAft>
              <a:buClr>
                <a:srgbClr val="000000"/>
              </a:buClr>
              <a:buSzPts val="1920"/>
              <a:buFont typeface="Arial"/>
              <a:buNone/>
            </a:pPr>
            <a:r>
              <a:rPr lang="en-GB"/>
              <a:t>      Entretenimento,</a:t>
            </a:r>
            <a:endParaRPr/>
          </a:p>
          <a:p>
            <a:pPr indent="-339725" lvl="0" marL="339725" rtl="0" algn="l">
              <a:lnSpc>
                <a:spcPct val="100000"/>
              </a:lnSpc>
              <a:spcBef>
                <a:spcPts val="600"/>
              </a:spcBef>
              <a:spcAft>
                <a:spcPts val="0"/>
              </a:spcAft>
              <a:buClr>
                <a:srgbClr val="000000"/>
              </a:buClr>
              <a:buSzPts val="1920"/>
              <a:buFont typeface="Arial"/>
              <a:buNone/>
            </a:pPr>
            <a:r>
              <a:rPr lang="en-GB"/>
              <a:t>      Educação,</a:t>
            </a:r>
            <a:endParaRPr/>
          </a:p>
          <a:p>
            <a:pPr indent="-339725" lvl="0" marL="339725" rtl="0" algn="l">
              <a:lnSpc>
                <a:spcPct val="100000"/>
              </a:lnSpc>
              <a:spcBef>
                <a:spcPts val="600"/>
              </a:spcBef>
              <a:spcAft>
                <a:spcPts val="0"/>
              </a:spcAft>
              <a:buClr>
                <a:srgbClr val="000000"/>
              </a:buClr>
              <a:buSzPts val="1920"/>
              <a:buFont typeface="Arial"/>
              <a:buNone/>
            </a:pPr>
            <a:r>
              <a:rPr lang="en-GB"/>
              <a:t>      Contabilidade empresarial,</a:t>
            </a:r>
            <a:endParaRPr/>
          </a:p>
          <a:p>
            <a:pPr indent="-282575" lvl="1" marL="739775" rtl="0" algn="l">
              <a:lnSpc>
                <a:spcPct val="100000"/>
              </a:lnSpc>
              <a:spcBef>
                <a:spcPts val="600"/>
              </a:spcBef>
              <a:spcAft>
                <a:spcPts val="0"/>
              </a:spcAft>
              <a:buClr>
                <a:srgbClr val="000000"/>
              </a:buClr>
              <a:buSzPts val="1920"/>
              <a:buFont typeface="Arial"/>
              <a:buNone/>
            </a:pPr>
            <a:r>
              <a:rPr lang="en-GB"/>
              <a:t> Gerenciamento de vendas,</a:t>
            </a:r>
            <a:endParaRPr/>
          </a:p>
          <a:p>
            <a:pPr indent="-282575" lvl="1" marL="739775" rtl="0" algn="l">
              <a:lnSpc>
                <a:spcPct val="100000"/>
              </a:lnSpc>
              <a:spcBef>
                <a:spcPts val="600"/>
              </a:spcBef>
              <a:spcAft>
                <a:spcPts val="0"/>
              </a:spcAft>
              <a:buClr>
                <a:srgbClr val="000000"/>
              </a:buClr>
              <a:buSzPts val="1920"/>
              <a:buFont typeface="Arial"/>
              <a:buNone/>
            </a:pPr>
            <a:r>
              <a:rPr lang="en-GB"/>
              <a:t> Ciências.</a:t>
            </a:r>
            <a:endParaRPr/>
          </a:p>
          <a:p>
            <a:pPr indent="-339725" lvl="0" marL="339725" rtl="0" algn="l">
              <a:lnSpc>
                <a:spcPct val="100000"/>
              </a:lnSpc>
              <a:spcBef>
                <a:spcPts val="700"/>
              </a:spcBef>
              <a:spcAft>
                <a:spcPts val="0"/>
              </a:spcAft>
              <a:buClr>
                <a:srgbClr val="000000"/>
              </a:buClr>
              <a:buSzPts val="2240"/>
              <a:buFont typeface="Arial"/>
              <a:buNone/>
            </a:pPr>
            <a:r>
              <a:rPr lang="en-GB" sz="2800"/>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9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Softwares</a:t>
            </a:r>
            <a:endParaRPr/>
          </a:p>
        </p:txBody>
      </p:sp>
      <p:sp>
        <p:nvSpPr>
          <p:cNvPr id="1045" name="Google Shape;1045;p93"/>
          <p:cNvSpPr txBox="1"/>
          <p:nvPr>
            <p:ph idx="1" type="body"/>
          </p:nvPr>
        </p:nvSpPr>
        <p:spPr>
          <a:xfrm>
            <a:off x="395288" y="2349500"/>
            <a:ext cx="8135937" cy="3914775"/>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en-GB"/>
              <a:t>ERP é um sistema de computador que integra todas as áreas da empresa: Financeiro, RH, Produção, Vendas, Logística e outros.</a:t>
            </a:r>
            <a:endParaRPr/>
          </a:p>
          <a:p>
            <a:pPr indent="0" lvl="0" marL="0" rtl="0" algn="l">
              <a:lnSpc>
                <a:spcPct val="71000"/>
              </a:lnSpc>
              <a:spcBef>
                <a:spcPts val="600"/>
              </a:spcBef>
              <a:spcAft>
                <a:spcPts val="0"/>
              </a:spcAft>
              <a:buSzPts val="1920"/>
              <a:buFont typeface="Noto Sans Symbols"/>
              <a:buNone/>
            </a:pPr>
            <a:r>
              <a:t/>
            </a:r>
            <a:endParaRPr/>
          </a:p>
        </p:txBody>
      </p:sp>
      <p:sp>
        <p:nvSpPr>
          <p:cNvPr id="1046" name="Google Shape;1046;p9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95288" y="293688"/>
            <a:ext cx="8280400" cy="1144587"/>
          </a:xfrm>
          <a:prstGeom prst="rect">
            <a:avLst/>
          </a:prstGeom>
          <a:noFill/>
          <a:ln>
            <a:noFill/>
          </a:ln>
        </p:spPr>
        <p:txBody>
          <a:bodyPr anchorCtr="0" anchor="b" bIns="46800" lIns="90000" spcFirstLastPara="1" rIns="90000" wrap="square" tIns="46800">
            <a:noAutofit/>
          </a:bodyPr>
          <a:lstStyle/>
          <a:p>
            <a:pPr indent="0" lvl="0" marL="0" rtl="0" algn="l">
              <a:lnSpc>
                <a:spcPct val="110000"/>
              </a:lnSpc>
              <a:spcBef>
                <a:spcPts val="0"/>
              </a:spcBef>
              <a:spcAft>
                <a:spcPts val="0"/>
              </a:spcAft>
              <a:buNone/>
            </a:pPr>
            <a:r>
              <a:rPr lang="en-GB" sz="2800"/>
              <a:t>1833 – Charles Babbage desenvolveu a máquina análitica</a:t>
            </a:r>
            <a:endParaRPr sz="2800"/>
          </a:p>
        </p:txBody>
      </p:sp>
      <p:sp>
        <p:nvSpPr>
          <p:cNvPr id="138" name="Google Shape;138;p2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39" name="Google Shape;139;p22"/>
          <p:cNvSpPr txBox="1"/>
          <p:nvPr>
            <p:ph idx="1" type="body"/>
          </p:nvPr>
        </p:nvSpPr>
        <p:spPr>
          <a:xfrm>
            <a:off x="395288" y="1844675"/>
            <a:ext cx="8242300" cy="4279900"/>
          </a:xfrm>
          <a:prstGeom prst="rect">
            <a:avLst/>
          </a:prstGeom>
          <a:noFill/>
          <a:ln>
            <a:noFill/>
          </a:ln>
        </p:spPr>
        <p:txBody>
          <a:bodyPr anchorCtr="0" anchor="t" bIns="46800" lIns="90000" spcFirstLastPara="1" rIns="90000" wrap="square" tIns="46800">
            <a:noAutofit/>
          </a:bodyPr>
          <a:lstStyle/>
          <a:p>
            <a:pPr indent="0" lvl="0" marL="0" rtl="0" algn="just">
              <a:lnSpc>
                <a:spcPct val="90000"/>
              </a:lnSpc>
              <a:spcBef>
                <a:spcPts val="0"/>
              </a:spcBef>
              <a:spcAft>
                <a:spcPts val="0"/>
              </a:spcAft>
              <a:buSzPts val="1920"/>
              <a:buFont typeface="Noto Sans Symbols"/>
              <a:buNone/>
            </a:pPr>
            <a:r>
              <a:rPr lang="en-GB"/>
              <a:t>Charles Babbage, um professor da Universidade de Cambridge, considerado o "pai" da informática moderna, a máquina analítica era muito similar, em conceito, aos computadores atuais. Usava um sistema decimal e era capaz de realizar virtualmente qualquer operação. De acordo com o projeto, a máquina analítica de Babbage podia somar, subtrair, multiplicar e dividir em sequência automática a uma velocidade de 60 somas por minuto</a:t>
            </a:r>
            <a:endParaRPr/>
          </a:p>
          <a:p>
            <a:pPr indent="0" lvl="0" marL="0" rtl="0" algn="just">
              <a:lnSpc>
                <a:spcPct val="71000"/>
              </a:lnSpc>
              <a:spcBef>
                <a:spcPts val="600"/>
              </a:spcBef>
              <a:spcAft>
                <a:spcPts val="0"/>
              </a:spcAft>
              <a:buSzPts val="1920"/>
              <a:buFont typeface="Noto Sans Symbols"/>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94"/>
          <p:cNvSpPr txBox="1"/>
          <p:nvPr>
            <p:ph idx="12" type="sldNum"/>
          </p:nvPr>
        </p:nvSpPr>
        <p:spPr>
          <a:xfrm>
            <a:off x="7086600" y="6400800"/>
            <a:ext cx="1903413" cy="455613"/>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400"/>
              <a:buFont typeface="Verdana"/>
              <a:buNone/>
            </a:pPr>
            <a:fld id="{00000000-1234-1234-1234-123412341234}" type="slidenum">
              <a:rPr lang="en-GB" sz="1400">
                <a:solidFill>
                  <a:srgbClr val="EAEAEA"/>
                </a:solidFill>
                <a:latin typeface="Times New Roman"/>
                <a:ea typeface="Times New Roman"/>
                <a:cs typeface="Times New Roman"/>
                <a:sym typeface="Times New Roman"/>
              </a:rPr>
              <a:t>‹#›</a:t>
            </a:fld>
            <a:endParaRPr sz="1400">
              <a:solidFill>
                <a:srgbClr val="EAEAEA"/>
              </a:solidFill>
              <a:latin typeface="Times New Roman"/>
              <a:ea typeface="Times New Roman"/>
              <a:cs typeface="Times New Roman"/>
              <a:sym typeface="Times New Roman"/>
            </a:endParaRPr>
          </a:p>
        </p:txBody>
      </p:sp>
      <p:sp>
        <p:nvSpPr>
          <p:cNvPr id="1053" name="Google Shape;1053;p94"/>
          <p:cNvSpPr txBox="1"/>
          <p:nvPr>
            <p:ph idx="4294967295" type="title"/>
          </p:nvPr>
        </p:nvSpPr>
        <p:spPr>
          <a:xfrm>
            <a:off x="228600" y="152400"/>
            <a:ext cx="8686800" cy="914400"/>
          </a:xfrm>
          <a:prstGeom prst="rect">
            <a:avLst/>
          </a:prstGeom>
          <a:noFill/>
          <a:ln>
            <a:noFill/>
          </a:ln>
        </p:spPr>
        <p:txBody>
          <a:bodyPr anchorCtr="0" anchor="b" bIns="46800" lIns="90000" spcFirstLastPara="1" rIns="90000" wrap="square" tIns="46800">
            <a:noAutofit/>
          </a:bodyPr>
          <a:lstStyle/>
          <a:p>
            <a:pPr indent="0" lvl="0" marL="0" rtl="0" algn="r">
              <a:lnSpc>
                <a:spcPct val="100000"/>
              </a:lnSpc>
              <a:spcBef>
                <a:spcPts val="0"/>
              </a:spcBef>
              <a:spcAft>
                <a:spcPts val="0"/>
              </a:spcAft>
              <a:buClr>
                <a:srgbClr val="000099"/>
              </a:buClr>
              <a:buSzPts val="3200"/>
              <a:buFont typeface="Verdana"/>
              <a:buNone/>
            </a:pPr>
            <a:r>
              <a:rPr lang="en-GB"/>
              <a:t>Tipos de software</a:t>
            </a:r>
            <a:endParaRPr/>
          </a:p>
        </p:txBody>
      </p:sp>
      <p:sp>
        <p:nvSpPr>
          <p:cNvPr id="1054" name="Google Shape;1054;p94"/>
          <p:cNvSpPr txBox="1"/>
          <p:nvPr>
            <p:ph idx="4294967295" type="body"/>
          </p:nvPr>
        </p:nvSpPr>
        <p:spPr>
          <a:xfrm>
            <a:off x="685800" y="1484313"/>
            <a:ext cx="8458200" cy="4649787"/>
          </a:xfrm>
          <a:prstGeom prst="rect">
            <a:avLst/>
          </a:prstGeom>
          <a:noFill/>
          <a:ln>
            <a:noFill/>
          </a:ln>
        </p:spPr>
        <p:txBody>
          <a:bodyPr anchorCtr="0" anchor="t" bIns="46800" lIns="90000" spcFirstLastPara="1" rIns="90000" wrap="square" tIns="46800">
            <a:noAutofit/>
          </a:bodyPr>
          <a:lstStyle/>
          <a:p>
            <a:pPr indent="-339725" lvl="0" marL="339725" rtl="0" algn="l">
              <a:lnSpc>
                <a:spcPct val="100000"/>
              </a:lnSpc>
              <a:spcBef>
                <a:spcPts val="0"/>
              </a:spcBef>
              <a:spcAft>
                <a:spcPts val="0"/>
              </a:spcAft>
              <a:buSzPts val="1920"/>
              <a:buChar char="⚪"/>
            </a:pPr>
            <a:r>
              <a:rPr lang="en-GB"/>
              <a:t>3)</a:t>
            </a:r>
            <a:r>
              <a:rPr b="1" lang="en-GB"/>
              <a:t> Aplicativos</a:t>
            </a:r>
            <a:endParaRPr/>
          </a:p>
          <a:p>
            <a:pPr indent="-282575" lvl="1" marL="739775" rtl="0" algn="l">
              <a:lnSpc>
                <a:spcPct val="100000"/>
              </a:lnSpc>
              <a:spcBef>
                <a:spcPts val="600"/>
              </a:spcBef>
              <a:spcAft>
                <a:spcPts val="0"/>
              </a:spcAft>
              <a:buSzPts val="1920"/>
              <a:buChar char="●"/>
            </a:pPr>
            <a:r>
              <a:rPr b="1" lang="en-GB"/>
              <a:t>Finalidades Gerais</a:t>
            </a:r>
            <a:endParaRPr/>
          </a:p>
          <a:p>
            <a:pPr indent="-160655" lvl="1" marL="739775" rtl="0" algn="l">
              <a:lnSpc>
                <a:spcPct val="100000"/>
              </a:lnSpc>
              <a:spcBef>
                <a:spcPts val="600"/>
              </a:spcBef>
              <a:spcAft>
                <a:spcPts val="0"/>
              </a:spcAft>
              <a:buSzPts val="1920"/>
              <a:buNone/>
            </a:pPr>
            <a:r>
              <a:t/>
            </a:r>
            <a:endParaRPr b="1"/>
          </a:p>
          <a:p>
            <a:pPr indent="-339725" lvl="0" marL="339725" rtl="0" algn="l">
              <a:lnSpc>
                <a:spcPct val="100000"/>
              </a:lnSpc>
              <a:spcBef>
                <a:spcPts val="600"/>
              </a:spcBef>
              <a:spcAft>
                <a:spcPts val="0"/>
              </a:spcAft>
              <a:buClr>
                <a:srgbClr val="000000"/>
              </a:buClr>
              <a:buSzPts val="1600"/>
              <a:buFont typeface="Arial"/>
              <a:buNone/>
            </a:pPr>
            <a:r>
              <a:rPr lang="en-GB" sz="2000"/>
              <a:t>     </a:t>
            </a:r>
            <a:r>
              <a:rPr lang="en-GB"/>
              <a:t>Processador de texto (Word, Pagemaker, Writer)</a:t>
            </a:r>
            <a:endParaRPr/>
          </a:p>
          <a:p>
            <a:pPr indent="-339725" lvl="0" marL="339725" rtl="0" algn="l">
              <a:lnSpc>
                <a:spcPct val="100000"/>
              </a:lnSpc>
              <a:spcBef>
                <a:spcPts val="600"/>
              </a:spcBef>
              <a:spcAft>
                <a:spcPts val="0"/>
              </a:spcAft>
              <a:buClr>
                <a:srgbClr val="000000"/>
              </a:buClr>
              <a:buSzPts val="1920"/>
              <a:buFont typeface="Arial"/>
              <a:buNone/>
            </a:pPr>
            <a:r>
              <a:rPr lang="en-GB"/>
              <a:t>	Planilhas eletrônicas (Excel, VisiCalc, Calc)</a:t>
            </a:r>
            <a:endParaRPr/>
          </a:p>
          <a:p>
            <a:pPr indent="-339725" lvl="0" marL="339725" rtl="0" algn="l">
              <a:lnSpc>
                <a:spcPct val="100000"/>
              </a:lnSpc>
              <a:spcBef>
                <a:spcPts val="600"/>
              </a:spcBef>
              <a:spcAft>
                <a:spcPts val="0"/>
              </a:spcAft>
              <a:buClr>
                <a:srgbClr val="000000"/>
              </a:buClr>
              <a:buSzPts val="1920"/>
              <a:buFont typeface="Arial"/>
              <a:buNone/>
            </a:pPr>
            <a:r>
              <a:rPr lang="en-GB"/>
              <a:t>    Gerenciador de banco de dados (Access, SQL Server)</a:t>
            </a:r>
            <a:endParaRPr/>
          </a:p>
          <a:p>
            <a:pPr indent="-339725" lvl="0" marL="339725" rtl="0" algn="l">
              <a:lnSpc>
                <a:spcPct val="100000"/>
              </a:lnSpc>
              <a:spcBef>
                <a:spcPts val="600"/>
              </a:spcBef>
              <a:spcAft>
                <a:spcPts val="0"/>
              </a:spcAft>
              <a:buClr>
                <a:srgbClr val="000000"/>
              </a:buClr>
              <a:buSzPts val="1920"/>
              <a:buFont typeface="Arial"/>
              <a:buNone/>
            </a:pPr>
            <a:r>
              <a:rPr lang="en-GB"/>
              <a:t>    Programas de apresentação (PowerPoint, Impress),</a:t>
            </a:r>
            <a:endParaRPr/>
          </a:p>
          <a:p>
            <a:pPr indent="-339725" lvl="0" marL="339725" rtl="0" algn="l">
              <a:lnSpc>
                <a:spcPct val="100000"/>
              </a:lnSpc>
              <a:spcBef>
                <a:spcPts val="600"/>
              </a:spcBef>
              <a:spcAft>
                <a:spcPts val="0"/>
              </a:spcAft>
              <a:buClr>
                <a:srgbClr val="000000"/>
              </a:buClr>
              <a:buSzPts val="1920"/>
              <a:buFont typeface="Arial"/>
              <a:buNone/>
            </a:pPr>
            <a:r>
              <a:rPr lang="en-GB"/>
              <a:t>    Programas gráficos (Corel Draw, CAD), </a:t>
            </a:r>
            <a:endParaRPr/>
          </a:p>
          <a:p>
            <a:pPr indent="-339725" lvl="0" marL="339725" rtl="0" algn="l">
              <a:lnSpc>
                <a:spcPct val="100000"/>
              </a:lnSpc>
              <a:spcBef>
                <a:spcPts val="600"/>
              </a:spcBef>
              <a:spcAft>
                <a:spcPts val="0"/>
              </a:spcAft>
              <a:buClr>
                <a:srgbClr val="000000"/>
              </a:buClr>
              <a:buSzPts val="1920"/>
              <a:buFont typeface="Arial"/>
              <a:buNone/>
            </a:pPr>
            <a:r>
              <a:rPr lang="en-GB"/>
              <a:t>    Navegadores de rede (Internet Explorer, Firefox, Chrome)</a:t>
            </a:r>
            <a:endParaRPr/>
          </a:p>
          <a:p>
            <a:pPr indent="-339725" lvl="0" marL="339725" rtl="0" algn="l">
              <a:lnSpc>
                <a:spcPct val="100000"/>
              </a:lnSpc>
              <a:spcBef>
                <a:spcPts val="600"/>
              </a:spcBef>
              <a:spcAft>
                <a:spcPts val="0"/>
              </a:spcAft>
              <a:buClr>
                <a:srgbClr val="000000"/>
              </a:buClr>
              <a:buSzPts val="2240"/>
              <a:buFont typeface="Arial"/>
              <a:buNone/>
            </a:pPr>
            <a:r>
              <a:rPr lang="en-GB" sz="2800"/>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Internet</a:t>
            </a:r>
            <a:endParaRPr/>
          </a:p>
        </p:txBody>
      </p:sp>
      <p:sp>
        <p:nvSpPr>
          <p:cNvPr id="1060" name="Google Shape;1060;p95"/>
          <p:cNvSpPr txBox="1"/>
          <p:nvPr>
            <p:ph idx="1" type="body"/>
          </p:nvPr>
        </p:nvSpPr>
        <p:spPr>
          <a:xfrm>
            <a:off x="107950" y="1827213"/>
            <a:ext cx="8567738"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90000"/>
              </a:lnSpc>
              <a:spcBef>
                <a:spcPts val="0"/>
              </a:spcBef>
              <a:spcAft>
                <a:spcPts val="0"/>
              </a:spcAft>
              <a:buSzPts val="1920"/>
              <a:buChar char="⚪"/>
            </a:pPr>
            <a:r>
              <a:rPr lang="en-GB"/>
              <a:t>Rede mundial de computadores que surgiu como Arpanet na década de 60 durante a guerra fria nos EUA como estratégia de comunicação militar.</a:t>
            </a:r>
            <a:endParaRPr/>
          </a:p>
          <a:p>
            <a:pPr indent="-334963" lvl="0" marL="334963" rtl="0" algn="l">
              <a:lnSpc>
                <a:spcPct val="90000"/>
              </a:lnSpc>
              <a:spcBef>
                <a:spcPts val="600"/>
              </a:spcBef>
              <a:spcAft>
                <a:spcPts val="0"/>
              </a:spcAft>
              <a:buSzPts val="1920"/>
              <a:buChar char="⚪"/>
            </a:pPr>
            <a:r>
              <a:rPr lang="en-GB"/>
              <a:t>A Internet chegou ao Brasil em 1988 apenas para uso acadêmico.</a:t>
            </a:r>
            <a:endParaRPr/>
          </a:p>
        </p:txBody>
      </p:sp>
      <p:sp>
        <p:nvSpPr>
          <p:cNvPr id="1061" name="Google Shape;1061;p9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globo1.bmp" id="1062" name="Google Shape;1062;p95"/>
          <p:cNvPicPr preferRelativeResize="0"/>
          <p:nvPr/>
        </p:nvPicPr>
        <p:blipFill rotWithShape="1">
          <a:blip r:embed="rId3">
            <a:alphaModFix/>
          </a:blip>
          <a:srcRect b="0" l="0" r="0" t="0"/>
          <a:stretch/>
        </p:blipFill>
        <p:spPr>
          <a:xfrm>
            <a:off x="5724525" y="4149725"/>
            <a:ext cx="3238500" cy="19145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96"/>
          <p:cNvSpPr txBox="1"/>
          <p:nvPr>
            <p:ph idx="10" type="dt"/>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400"/>
              <a:buFont typeface="Times New Roman"/>
              <a:buNone/>
            </a:pPr>
            <a:r>
              <a:rPr lang="en-GB" sz="1400">
                <a:solidFill>
                  <a:srgbClr val="EAEAEA"/>
                </a:solidFill>
                <a:latin typeface="Times New Roman"/>
                <a:ea typeface="Times New Roman"/>
                <a:cs typeface="Times New Roman"/>
                <a:sym typeface="Times New Roman"/>
              </a:rPr>
              <a:t>08/09/2020</a:t>
            </a:r>
            <a:endParaRPr sz="1400">
              <a:solidFill>
                <a:srgbClr val="EAEAEA"/>
              </a:solidFill>
              <a:latin typeface="Times New Roman"/>
              <a:ea typeface="Times New Roman"/>
              <a:cs typeface="Times New Roman"/>
              <a:sym typeface="Times New Roman"/>
            </a:endParaRPr>
          </a:p>
        </p:txBody>
      </p:sp>
      <p:sp>
        <p:nvSpPr>
          <p:cNvPr id="1068" name="Google Shape;1068;p96"/>
          <p:cNvSpPr txBox="1"/>
          <p:nvPr>
            <p:ph idx="12" type="sldNum"/>
          </p:nvPr>
        </p:nvSpPr>
        <p:spPr>
          <a:xfrm>
            <a:off x="7086600" y="6400800"/>
            <a:ext cx="1903413" cy="455613"/>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400"/>
              <a:buFont typeface="Verdana"/>
              <a:buNone/>
            </a:pPr>
            <a:fld id="{00000000-1234-1234-1234-123412341234}" type="slidenum">
              <a:rPr lang="en-GB" sz="1400">
                <a:solidFill>
                  <a:srgbClr val="EAEAEA"/>
                </a:solidFill>
                <a:latin typeface="Times New Roman"/>
                <a:ea typeface="Times New Roman"/>
                <a:cs typeface="Times New Roman"/>
                <a:sym typeface="Times New Roman"/>
              </a:rPr>
              <a:t>‹#›</a:t>
            </a:fld>
            <a:endParaRPr sz="1400">
              <a:solidFill>
                <a:srgbClr val="EAEAEA"/>
              </a:solidFill>
              <a:latin typeface="Times New Roman"/>
              <a:ea typeface="Times New Roman"/>
              <a:cs typeface="Times New Roman"/>
              <a:sym typeface="Times New Roman"/>
            </a:endParaRPr>
          </a:p>
        </p:txBody>
      </p:sp>
      <p:pic>
        <p:nvPicPr>
          <p:cNvPr id="1069" name="Google Shape;1069;p96"/>
          <p:cNvPicPr preferRelativeResize="0"/>
          <p:nvPr/>
        </p:nvPicPr>
        <p:blipFill rotWithShape="1">
          <a:blip r:embed="rId3">
            <a:alphaModFix/>
          </a:blip>
          <a:srcRect b="0" l="0" r="0" t="0"/>
          <a:stretch/>
        </p:blipFill>
        <p:spPr>
          <a:xfrm>
            <a:off x="1071563" y="1285875"/>
            <a:ext cx="7289800" cy="4794250"/>
          </a:xfrm>
          <a:prstGeom prst="rect">
            <a:avLst/>
          </a:prstGeom>
          <a:noFill/>
          <a:ln>
            <a:noFill/>
          </a:ln>
        </p:spPr>
      </p:pic>
      <p:sp>
        <p:nvSpPr>
          <p:cNvPr id="1070" name="Google Shape;1070;p96"/>
          <p:cNvSpPr txBox="1"/>
          <p:nvPr/>
        </p:nvSpPr>
        <p:spPr>
          <a:xfrm>
            <a:off x="1331913" y="404813"/>
            <a:ext cx="6991350" cy="587375"/>
          </a:xfrm>
          <a:prstGeom prst="rect">
            <a:avLst/>
          </a:prstGeom>
          <a:noFill/>
          <a:ln>
            <a:noFill/>
          </a:ln>
        </p:spPr>
        <p:txBody>
          <a:bodyPr anchorCtr="0" anchor="t" bIns="46800" lIns="90000" spcFirstLastPara="1" rIns="90000" wrap="square" tIns="46800">
            <a:noAutofit/>
          </a:bodyPr>
          <a:lstStyle/>
          <a:p>
            <a:pPr indent="0" lvl="0" marL="0" marR="0" rtl="0" algn="ctr">
              <a:spcBef>
                <a:spcPts val="0"/>
              </a:spcBef>
              <a:spcAft>
                <a:spcPts val="0"/>
              </a:spcAft>
              <a:buNone/>
            </a:pPr>
            <a:r>
              <a:rPr lang="en-GB" sz="3200">
                <a:solidFill>
                  <a:srgbClr val="0070C0"/>
                </a:solidFill>
                <a:latin typeface="Arial"/>
                <a:ea typeface="Arial"/>
                <a:cs typeface="Arial"/>
                <a:sym typeface="Arial"/>
              </a:rPr>
              <a:t>Navegadores de Rede</a:t>
            </a:r>
            <a:endParaRPr sz="3200">
              <a:solidFill>
                <a:srgbClr val="0070C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97"/>
          <p:cNvSpPr txBox="1"/>
          <p:nvPr>
            <p:ph idx="12" type="sldNum"/>
          </p:nvPr>
        </p:nvSpPr>
        <p:spPr>
          <a:xfrm>
            <a:off x="7086600" y="6400800"/>
            <a:ext cx="1903413" cy="455613"/>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400"/>
              <a:buFont typeface="Verdana"/>
              <a:buNone/>
            </a:pPr>
            <a:fld id="{00000000-1234-1234-1234-123412341234}" type="slidenum">
              <a:rPr lang="en-GB" sz="1400">
                <a:solidFill>
                  <a:srgbClr val="EAEAEA"/>
                </a:solidFill>
                <a:latin typeface="Times New Roman"/>
                <a:ea typeface="Times New Roman"/>
                <a:cs typeface="Times New Roman"/>
                <a:sym typeface="Times New Roman"/>
              </a:rPr>
              <a:t>‹#›</a:t>
            </a:fld>
            <a:endParaRPr sz="1400">
              <a:solidFill>
                <a:srgbClr val="EAEAEA"/>
              </a:solidFill>
              <a:latin typeface="Times New Roman"/>
              <a:ea typeface="Times New Roman"/>
              <a:cs typeface="Times New Roman"/>
              <a:sym typeface="Times New Roman"/>
            </a:endParaRPr>
          </a:p>
        </p:txBody>
      </p:sp>
      <p:sp>
        <p:nvSpPr>
          <p:cNvPr id="1077" name="Google Shape;1077;p97"/>
          <p:cNvSpPr txBox="1"/>
          <p:nvPr>
            <p:ph idx="4294967295" type="title"/>
          </p:nvPr>
        </p:nvSpPr>
        <p:spPr>
          <a:xfrm>
            <a:off x="228600" y="152400"/>
            <a:ext cx="8686800" cy="914400"/>
          </a:xfrm>
          <a:prstGeom prst="rect">
            <a:avLst/>
          </a:prstGeom>
          <a:noFill/>
          <a:ln>
            <a:noFill/>
          </a:ln>
        </p:spPr>
        <p:txBody>
          <a:bodyPr anchorCtr="0" anchor="b" bIns="46800" lIns="90000" spcFirstLastPara="1" rIns="90000" wrap="square" tIns="46800">
            <a:noAutofit/>
          </a:bodyPr>
          <a:lstStyle/>
          <a:p>
            <a:pPr indent="0" lvl="0" marL="0" rtl="0" algn="r">
              <a:lnSpc>
                <a:spcPct val="100000"/>
              </a:lnSpc>
              <a:spcBef>
                <a:spcPts val="0"/>
              </a:spcBef>
              <a:spcAft>
                <a:spcPts val="0"/>
              </a:spcAft>
              <a:buClr>
                <a:srgbClr val="000099"/>
              </a:buClr>
              <a:buSzPts val="3200"/>
              <a:buFont typeface="Verdana"/>
              <a:buNone/>
            </a:pPr>
            <a:r>
              <a:rPr lang="en-GB"/>
              <a:t>Conjuntos de Software</a:t>
            </a:r>
            <a:endParaRPr/>
          </a:p>
        </p:txBody>
      </p:sp>
      <p:sp>
        <p:nvSpPr>
          <p:cNvPr id="1078" name="Google Shape;1078;p97"/>
          <p:cNvSpPr txBox="1"/>
          <p:nvPr>
            <p:ph idx="4294967295" type="body"/>
          </p:nvPr>
        </p:nvSpPr>
        <p:spPr>
          <a:xfrm>
            <a:off x="685800" y="1524000"/>
            <a:ext cx="8229600" cy="4649788"/>
          </a:xfrm>
          <a:prstGeom prst="rect">
            <a:avLst/>
          </a:prstGeom>
          <a:noFill/>
          <a:ln>
            <a:noFill/>
          </a:ln>
        </p:spPr>
        <p:txBody>
          <a:bodyPr anchorCtr="0" anchor="t" bIns="46800" lIns="90000" spcFirstLastPara="1" rIns="90000" wrap="square" tIns="46800">
            <a:noAutofit/>
          </a:bodyPr>
          <a:lstStyle/>
          <a:p>
            <a:pPr indent="-339725" lvl="0" marL="339725" rtl="0" algn="l">
              <a:lnSpc>
                <a:spcPct val="80000"/>
              </a:lnSpc>
              <a:spcBef>
                <a:spcPts val="0"/>
              </a:spcBef>
              <a:spcAft>
                <a:spcPts val="0"/>
              </a:spcAft>
              <a:buSzPts val="2240"/>
              <a:buChar char="⚪"/>
            </a:pPr>
            <a:r>
              <a:rPr lang="en-GB" sz="2800"/>
              <a:t>Vantagens</a:t>
            </a:r>
            <a:endParaRPr/>
          </a:p>
          <a:p>
            <a:pPr indent="-339725" lvl="0" marL="339725" rtl="0" algn="l">
              <a:lnSpc>
                <a:spcPct val="80000"/>
              </a:lnSpc>
              <a:spcBef>
                <a:spcPts val="500"/>
              </a:spcBef>
              <a:spcAft>
                <a:spcPts val="0"/>
              </a:spcAft>
              <a:buClr>
                <a:srgbClr val="000000"/>
              </a:buClr>
              <a:buSzPts val="1600"/>
              <a:buFont typeface="Arial"/>
              <a:buNone/>
            </a:pPr>
            <a:r>
              <a:rPr lang="en-GB" sz="2000"/>
              <a:t>    - Integram pacotes para navegação em rede, edição de textos, planilhas eletrônicas, gráficos de apresentação, gerenciamento de banco de dados, etc. </a:t>
            </a:r>
            <a:endParaRPr/>
          </a:p>
          <a:p>
            <a:pPr indent="-339725" lvl="0" marL="339725" rtl="0" algn="l">
              <a:lnSpc>
                <a:spcPct val="80000"/>
              </a:lnSpc>
              <a:spcBef>
                <a:spcPts val="500"/>
              </a:spcBef>
              <a:spcAft>
                <a:spcPts val="0"/>
              </a:spcAft>
              <a:buClr>
                <a:srgbClr val="000000"/>
              </a:buClr>
              <a:buSzPts val="1600"/>
              <a:buFont typeface="Arial"/>
              <a:buNone/>
            </a:pPr>
            <a:r>
              <a:rPr lang="en-GB" sz="2000"/>
              <a:t>    - Custam bem menos do que o custo total de comprar seus pacotes individuais separadamente. </a:t>
            </a:r>
            <a:endParaRPr/>
          </a:p>
          <a:p>
            <a:pPr indent="-339725" lvl="0" marL="339725" rtl="0" algn="l">
              <a:lnSpc>
                <a:spcPct val="80000"/>
              </a:lnSpc>
              <a:spcBef>
                <a:spcPts val="500"/>
              </a:spcBef>
              <a:spcAft>
                <a:spcPts val="0"/>
              </a:spcAft>
              <a:buClr>
                <a:srgbClr val="000000"/>
              </a:buClr>
              <a:buSzPts val="1600"/>
              <a:buFont typeface="Arial"/>
              <a:buNone/>
            </a:pPr>
            <a:r>
              <a:rPr lang="en-GB" sz="2000"/>
              <a:t>    - São projetados para trabalharem em conjunto de maneira uniforme, e cada um poder facilmente importar arquivo do outro ou transferir dados entre aplicações.</a:t>
            </a:r>
            <a:endParaRPr/>
          </a:p>
          <a:p>
            <a:pPr indent="-339725" lvl="0" marL="339725" rtl="0" algn="l">
              <a:lnSpc>
                <a:spcPct val="80000"/>
              </a:lnSpc>
              <a:spcBef>
                <a:spcPts val="500"/>
              </a:spcBef>
              <a:spcAft>
                <a:spcPts val="0"/>
              </a:spcAft>
              <a:buClr>
                <a:srgbClr val="000000"/>
              </a:buClr>
              <a:buSzPts val="1600"/>
              <a:buFont typeface="Arial"/>
              <a:buNone/>
            </a:pPr>
            <a:r>
              <a:t/>
            </a:r>
            <a:endParaRPr sz="2000"/>
          </a:p>
          <a:p>
            <a:pPr indent="-339725" lvl="0" marL="339725" rtl="0" algn="l">
              <a:lnSpc>
                <a:spcPct val="80000"/>
              </a:lnSpc>
              <a:spcBef>
                <a:spcPts val="700"/>
              </a:spcBef>
              <a:spcAft>
                <a:spcPts val="0"/>
              </a:spcAft>
              <a:buSzPts val="2240"/>
              <a:buChar char="⚪"/>
            </a:pPr>
            <a:r>
              <a:rPr lang="en-GB" sz="2800"/>
              <a:t>Desvantagens</a:t>
            </a:r>
            <a:endParaRPr/>
          </a:p>
          <a:p>
            <a:pPr indent="-339725" lvl="0" marL="339725" rtl="0" algn="l">
              <a:lnSpc>
                <a:spcPct val="80000"/>
              </a:lnSpc>
              <a:spcBef>
                <a:spcPts val="500"/>
              </a:spcBef>
              <a:spcAft>
                <a:spcPts val="0"/>
              </a:spcAft>
              <a:buClr>
                <a:srgbClr val="000000"/>
              </a:buClr>
              <a:buSzPts val="1600"/>
              <a:buFont typeface="Arial"/>
              <a:buNone/>
            </a:pPr>
            <a:r>
              <a:rPr lang="en-GB" sz="2000"/>
              <a:t>   - Muitos dispositivos desses conjuntos de software nunca são usados pela maioria dos usuários finais.</a:t>
            </a:r>
            <a:endParaRPr/>
          </a:p>
          <a:p>
            <a:pPr indent="-339725" lvl="0" marL="339725" rtl="0" algn="l">
              <a:lnSpc>
                <a:spcPct val="80000"/>
              </a:lnSpc>
              <a:spcBef>
                <a:spcPts val="500"/>
              </a:spcBef>
              <a:spcAft>
                <a:spcPts val="0"/>
              </a:spcAft>
              <a:buClr>
                <a:srgbClr val="000000"/>
              </a:buClr>
              <a:buSzPts val="1600"/>
              <a:buFont typeface="Arial"/>
              <a:buNone/>
            </a:pPr>
            <a:r>
              <a:rPr lang="en-GB" sz="2000"/>
              <a:t>   - Os conjuntos ocupam considerável espaço em disco e podem exigir quantidades significativas de memória.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9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Termos empregados </a:t>
            </a:r>
            <a:endParaRPr/>
          </a:p>
        </p:txBody>
      </p:sp>
      <p:sp>
        <p:nvSpPr>
          <p:cNvPr id="1084" name="Google Shape;1084;p98"/>
          <p:cNvSpPr txBox="1"/>
          <p:nvPr>
            <p:ph idx="1" type="body"/>
          </p:nvPr>
        </p:nvSpPr>
        <p:spPr>
          <a:xfrm>
            <a:off x="250825" y="1827213"/>
            <a:ext cx="8424863"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100000"/>
              </a:lnSpc>
              <a:spcBef>
                <a:spcPts val="0"/>
              </a:spcBef>
              <a:spcAft>
                <a:spcPts val="0"/>
              </a:spcAft>
              <a:buSzPts val="1920"/>
              <a:buChar char="⚪"/>
            </a:pPr>
            <a:r>
              <a:rPr b="1" lang="en-GB"/>
              <a:t>Programa</a:t>
            </a:r>
            <a:r>
              <a:rPr lang="en-GB"/>
              <a:t> - Conjunto de instruções elaboradas e executadas seqüencialmente, para realizar uma operação específica.</a:t>
            </a:r>
            <a:endParaRPr/>
          </a:p>
          <a:p>
            <a:pPr indent="0" lvl="0" marL="0" rtl="0" algn="just">
              <a:lnSpc>
                <a:spcPct val="100000"/>
              </a:lnSpc>
              <a:spcBef>
                <a:spcPts val="600"/>
              </a:spcBef>
              <a:spcAft>
                <a:spcPts val="0"/>
              </a:spcAft>
              <a:buSzPts val="1920"/>
              <a:buFont typeface="Noto Sans Symbols"/>
              <a:buNone/>
            </a:pPr>
            <a:r>
              <a:t/>
            </a:r>
            <a:endParaRPr/>
          </a:p>
          <a:p>
            <a:pPr indent="-334963" lvl="0" marL="334963" rtl="0" algn="just">
              <a:lnSpc>
                <a:spcPct val="100000"/>
              </a:lnSpc>
              <a:spcBef>
                <a:spcPts val="600"/>
              </a:spcBef>
              <a:spcAft>
                <a:spcPts val="0"/>
              </a:spcAft>
              <a:buSzPts val="1920"/>
              <a:buChar char="⚪"/>
            </a:pPr>
            <a:r>
              <a:rPr b="1" lang="en-GB"/>
              <a:t>Arquivo</a:t>
            </a:r>
            <a:r>
              <a:rPr lang="en-GB"/>
              <a:t> - Conjunto de dados que dizem respeito ao mesmo assunto, localizados num endereço lógico. </a:t>
            </a:r>
            <a:endParaRPr/>
          </a:p>
          <a:p>
            <a:pPr indent="0" lvl="0" marL="0" rtl="0" algn="just">
              <a:lnSpc>
                <a:spcPct val="100000"/>
              </a:lnSpc>
              <a:spcBef>
                <a:spcPts val="600"/>
              </a:spcBef>
              <a:spcAft>
                <a:spcPts val="0"/>
              </a:spcAft>
              <a:buSzPts val="1920"/>
              <a:buFont typeface="Noto Sans Symbols"/>
              <a:buNone/>
            </a:pPr>
            <a:r>
              <a:t/>
            </a:r>
            <a:endParaRPr/>
          </a:p>
          <a:p>
            <a:pPr indent="-334963" lvl="0" marL="334963" rtl="0" algn="just">
              <a:lnSpc>
                <a:spcPct val="100000"/>
              </a:lnSpc>
              <a:spcBef>
                <a:spcPts val="600"/>
              </a:spcBef>
              <a:spcAft>
                <a:spcPts val="0"/>
              </a:spcAft>
              <a:buSzPts val="1920"/>
              <a:buChar char="⚪"/>
            </a:pPr>
            <a:r>
              <a:rPr b="1" lang="en-GB"/>
              <a:t>Pasta</a:t>
            </a:r>
            <a:r>
              <a:rPr lang="en-GB"/>
              <a:t> – Local onde o arquivo é guardado. Da mesma forma que usamos as pastas para organizar os documentos no escritório, no computador usamos as PASTAS para organizar os ARQUIVOS. </a:t>
            </a:r>
            <a:endParaRPr/>
          </a:p>
          <a:p>
            <a:pPr indent="-213043" lvl="0" marL="334963" rtl="0" algn="l">
              <a:lnSpc>
                <a:spcPct val="71000"/>
              </a:lnSpc>
              <a:spcBef>
                <a:spcPts val="600"/>
              </a:spcBef>
              <a:spcAft>
                <a:spcPts val="0"/>
              </a:spcAft>
              <a:buSzPts val="1920"/>
              <a:buNone/>
            </a:pPr>
            <a:r>
              <a:t/>
            </a:r>
            <a:endParaRPr/>
          </a:p>
        </p:txBody>
      </p:sp>
      <p:sp>
        <p:nvSpPr>
          <p:cNvPr id="1085" name="Google Shape;1085;p9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9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O que é firmware?</a:t>
            </a:r>
            <a:endParaRPr/>
          </a:p>
        </p:txBody>
      </p:sp>
      <p:sp>
        <p:nvSpPr>
          <p:cNvPr id="1091" name="Google Shape;1091;p99"/>
          <p:cNvSpPr txBox="1"/>
          <p:nvPr>
            <p:ph idx="1" type="body"/>
          </p:nvPr>
        </p:nvSpPr>
        <p:spPr>
          <a:xfrm>
            <a:off x="250825" y="1827213"/>
            <a:ext cx="8713788"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Font typeface="Noto Sans Symbols"/>
              <a:buChar char="⚪"/>
            </a:pPr>
            <a:r>
              <a:rPr lang="en-GB"/>
              <a:t>São as operações gravadas no hardware de um equipamento eletrônico. Esse tipo de software é responsável pela inicialização e funcionamento do aparelho em que ele está instalado.</a:t>
            </a:r>
            <a:br>
              <a:rPr lang="en-GB"/>
            </a:br>
            <a:endParaRPr/>
          </a:p>
          <a:p>
            <a:pPr indent="-334963" lvl="0" marL="334963" rtl="0" algn="just">
              <a:lnSpc>
                <a:spcPct val="71000"/>
              </a:lnSpc>
              <a:spcBef>
                <a:spcPts val="600"/>
              </a:spcBef>
              <a:spcAft>
                <a:spcPts val="0"/>
              </a:spcAft>
              <a:buSzPts val="1920"/>
              <a:buFont typeface="Noto Sans Symbols"/>
              <a:buChar char="⚪"/>
            </a:pPr>
            <a:r>
              <a:rPr lang="en-GB"/>
              <a:t>O firmware normalmente é um tipo de memória não volátil, que normalmente é estocada no próprio circuito eletrônico. Geralmente, está nos formados ROM (Read Only Memory, sigla que pode ser traduzida como Memória Apenas Para Leitura), EPROM (Erasable Programmable Read-Only Memory ou Memória Programável Deletável Apenas Para Leitura), PROM (Programmable Read-Only Memory ou Memória Apenas Para Leitura Programável) ou memória flash.</a:t>
            </a:r>
            <a:endParaRPr/>
          </a:p>
          <a:p>
            <a:pPr indent="0" lvl="0" marL="0" rtl="0" algn="l">
              <a:lnSpc>
                <a:spcPct val="71000"/>
              </a:lnSpc>
              <a:spcBef>
                <a:spcPts val="600"/>
              </a:spcBef>
              <a:spcAft>
                <a:spcPts val="0"/>
              </a:spcAft>
              <a:buSzPts val="1920"/>
              <a:buFont typeface="Noto Sans Symbols"/>
              <a:buNone/>
            </a:pPr>
            <a:r>
              <a:t/>
            </a:r>
            <a:endParaRPr/>
          </a:p>
        </p:txBody>
      </p:sp>
      <p:sp>
        <p:nvSpPr>
          <p:cNvPr id="1092" name="Google Shape;1092;p9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Redes de computadores</a:t>
            </a:r>
            <a:endParaRPr/>
          </a:p>
        </p:txBody>
      </p:sp>
      <p:sp>
        <p:nvSpPr>
          <p:cNvPr id="1098" name="Google Shape;1098;p100"/>
          <p:cNvSpPr txBox="1"/>
          <p:nvPr>
            <p:ph idx="1" type="body"/>
          </p:nvPr>
        </p:nvSpPr>
        <p:spPr>
          <a:xfrm>
            <a:off x="107950" y="1827213"/>
            <a:ext cx="903605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2560"/>
              <a:buChar char="⚪"/>
            </a:pPr>
            <a:r>
              <a:rPr lang="en-GB" sz="3200">
                <a:solidFill>
                  <a:schemeClr val="dk1"/>
                </a:solidFill>
                <a:latin typeface="Georgia"/>
                <a:ea typeface="Georgia"/>
                <a:cs typeface="Georgia"/>
                <a:sym typeface="Georgia"/>
              </a:rPr>
              <a:t>Redes de computadores são estruturas físicas  (equipamentos) e lógicas (programas,  protocolos) que permitem que dois ou mais  computadores (equipamentos) possam  compartilhar suas informações entre si.</a:t>
            </a:r>
            <a:endParaRPr sz="3200">
              <a:solidFill>
                <a:schemeClr val="dk1"/>
              </a:solidFill>
              <a:latin typeface="Georgia"/>
              <a:ea typeface="Georgia"/>
              <a:cs typeface="Georgia"/>
              <a:sym typeface="Georgia"/>
            </a:endParaRPr>
          </a:p>
          <a:p>
            <a:pPr indent="-213043" lvl="0" marL="334963" rtl="0" algn="l">
              <a:lnSpc>
                <a:spcPct val="71000"/>
              </a:lnSpc>
              <a:spcBef>
                <a:spcPts val="600"/>
              </a:spcBef>
              <a:spcAft>
                <a:spcPts val="0"/>
              </a:spcAft>
              <a:buSzPts val="1920"/>
              <a:buNone/>
            </a:pPr>
            <a:r>
              <a:t/>
            </a:r>
            <a:endParaRPr/>
          </a:p>
        </p:txBody>
      </p:sp>
      <p:sp>
        <p:nvSpPr>
          <p:cNvPr id="1099" name="Google Shape;1099;p10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Protocolos</a:t>
            </a:r>
            <a:endParaRPr/>
          </a:p>
        </p:txBody>
      </p:sp>
      <p:sp>
        <p:nvSpPr>
          <p:cNvPr id="1105" name="Google Shape;1105;p101"/>
          <p:cNvSpPr txBox="1"/>
          <p:nvPr>
            <p:ph idx="1" type="body"/>
          </p:nvPr>
        </p:nvSpPr>
        <p:spPr>
          <a:xfrm>
            <a:off x="107950" y="2565400"/>
            <a:ext cx="9036050" cy="3613150"/>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2560"/>
              <a:buChar char="⚪"/>
            </a:pPr>
            <a:r>
              <a:rPr b="1" i="1" lang="en-GB" sz="3200">
                <a:solidFill>
                  <a:schemeClr val="dk1"/>
                </a:solidFill>
                <a:latin typeface="Times New Roman"/>
                <a:ea typeface="Times New Roman"/>
                <a:cs typeface="Times New Roman"/>
                <a:sym typeface="Times New Roman"/>
              </a:rPr>
              <a:t>Protocolos</a:t>
            </a:r>
            <a:r>
              <a:rPr lang="en-GB" sz="3200">
                <a:solidFill>
                  <a:schemeClr val="dk1"/>
                </a:solidFill>
                <a:latin typeface="Georgia"/>
                <a:ea typeface="Georgia"/>
                <a:cs typeface="Georgia"/>
                <a:sym typeface="Georgia"/>
              </a:rPr>
              <a:t>: são conjuntos de regras em uma rede de computadores que permitem a comunicação entre os computadores e dispositivo em rede.</a:t>
            </a:r>
            <a:endParaRPr/>
          </a:p>
          <a:p>
            <a:pPr indent="-172403" lvl="0" marL="334963" rtl="0" algn="just">
              <a:lnSpc>
                <a:spcPct val="71000"/>
              </a:lnSpc>
              <a:spcBef>
                <a:spcPts val="600"/>
              </a:spcBef>
              <a:spcAft>
                <a:spcPts val="0"/>
              </a:spcAft>
              <a:buSzPts val="2560"/>
              <a:buNone/>
            </a:pPr>
            <a:r>
              <a:t/>
            </a:r>
            <a:endParaRPr sz="3200">
              <a:solidFill>
                <a:schemeClr val="dk1"/>
              </a:solidFill>
              <a:latin typeface="Georgia"/>
              <a:ea typeface="Georgia"/>
              <a:cs typeface="Georgia"/>
              <a:sym typeface="Georgia"/>
            </a:endParaRPr>
          </a:p>
          <a:p>
            <a:pPr indent="-172403" lvl="0" marL="334963" rtl="0" algn="just">
              <a:lnSpc>
                <a:spcPct val="71000"/>
              </a:lnSpc>
              <a:spcBef>
                <a:spcPts val="600"/>
              </a:spcBef>
              <a:spcAft>
                <a:spcPts val="0"/>
              </a:spcAft>
              <a:buSzPts val="2560"/>
              <a:buNone/>
            </a:pPr>
            <a:r>
              <a:t/>
            </a:r>
            <a:endParaRPr sz="3200">
              <a:solidFill>
                <a:schemeClr val="dk1"/>
              </a:solidFill>
              <a:latin typeface="Georgia"/>
              <a:ea typeface="Georgia"/>
              <a:cs typeface="Georgia"/>
              <a:sym typeface="Georgia"/>
            </a:endParaRPr>
          </a:p>
          <a:p>
            <a:pPr indent="-213043" lvl="0" marL="334963" rtl="0" algn="l">
              <a:lnSpc>
                <a:spcPct val="71000"/>
              </a:lnSpc>
              <a:spcBef>
                <a:spcPts val="600"/>
              </a:spcBef>
              <a:spcAft>
                <a:spcPts val="0"/>
              </a:spcAft>
              <a:buSzPts val="1920"/>
              <a:buNone/>
            </a:pPr>
            <a:r>
              <a:t/>
            </a:r>
            <a:endParaRPr/>
          </a:p>
        </p:txBody>
      </p:sp>
      <p:sp>
        <p:nvSpPr>
          <p:cNvPr id="1106" name="Google Shape;1106;p10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Protocolos</a:t>
            </a:r>
            <a:endParaRPr/>
          </a:p>
        </p:txBody>
      </p:sp>
      <p:sp>
        <p:nvSpPr>
          <p:cNvPr id="1112" name="Google Shape;1112;p102"/>
          <p:cNvSpPr txBox="1"/>
          <p:nvPr>
            <p:ph idx="1" type="body"/>
          </p:nvPr>
        </p:nvSpPr>
        <p:spPr>
          <a:xfrm>
            <a:off x="107950" y="1700213"/>
            <a:ext cx="9036050" cy="4478337"/>
          </a:xfrm>
          <a:prstGeom prst="rect">
            <a:avLst/>
          </a:prstGeom>
          <a:noFill/>
          <a:ln>
            <a:noFill/>
          </a:ln>
        </p:spPr>
        <p:txBody>
          <a:bodyPr anchorCtr="0" anchor="t" bIns="46800" lIns="90000" spcFirstLastPara="1" rIns="90000" wrap="square" tIns="46800">
            <a:noAutofit/>
          </a:bodyPr>
          <a:lstStyle/>
          <a:p>
            <a:pPr indent="-192723" lvl="0" marL="334963" rtl="0" algn="l">
              <a:lnSpc>
                <a:spcPct val="71000"/>
              </a:lnSpc>
              <a:spcBef>
                <a:spcPts val="0"/>
              </a:spcBef>
              <a:spcAft>
                <a:spcPts val="0"/>
              </a:spcAft>
              <a:buSzPts val="2240"/>
              <a:buNone/>
            </a:pPr>
            <a:r>
              <a:t/>
            </a:r>
            <a:endParaRPr sz="2800"/>
          </a:p>
          <a:p>
            <a:pPr indent="-334963" lvl="0" marL="334963" rtl="0" algn="l">
              <a:lnSpc>
                <a:spcPct val="71000"/>
              </a:lnSpc>
              <a:spcBef>
                <a:spcPts val="600"/>
              </a:spcBef>
              <a:spcAft>
                <a:spcPts val="0"/>
              </a:spcAft>
              <a:buSzPts val="2240"/>
              <a:buChar char="⚪"/>
            </a:pPr>
            <a:r>
              <a:rPr lang="en-GB" sz="2800"/>
              <a:t>É assim que qualquer usuário consegue enviar e receber mensagens instantâneas, baixar e subir arquivos no seu site e acessar qualquer tipo de domínio na web.</a:t>
            </a:r>
            <a:endParaRPr/>
          </a:p>
          <a:p>
            <a:pPr indent="-172403" lvl="0" marL="334963" rtl="0" algn="just">
              <a:lnSpc>
                <a:spcPct val="71000"/>
              </a:lnSpc>
              <a:spcBef>
                <a:spcPts val="600"/>
              </a:spcBef>
              <a:spcAft>
                <a:spcPts val="0"/>
              </a:spcAft>
              <a:buSzPts val="2560"/>
              <a:buNone/>
            </a:pPr>
            <a:r>
              <a:t/>
            </a:r>
            <a:endParaRPr sz="3200">
              <a:solidFill>
                <a:schemeClr val="dk1"/>
              </a:solidFill>
              <a:latin typeface="Georgia"/>
              <a:ea typeface="Georgia"/>
              <a:cs typeface="Georgia"/>
              <a:sym typeface="Georgia"/>
            </a:endParaRPr>
          </a:p>
          <a:p>
            <a:pPr indent="-172403" lvl="0" marL="334963" rtl="0" algn="just">
              <a:lnSpc>
                <a:spcPct val="71000"/>
              </a:lnSpc>
              <a:spcBef>
                <a:spcPts val="600"/>
              </a:spcBef>
              <a:spcAft>
                <a:spcPts val="0"/>
              </a:spcAft>
              <a:buSzPts val="2560"/>
              <a:buNone/>
            </a:pPr>
            <a:r>
              <a:t/>
            </a:r>
            <a:endParaRPr sz="3200">
              <a:solidFill>
                <a:schemeClr val="dk1"/>
              </a:solidFill>
              <a:latin typeface="Georgia"/>
              <a:ea typeface="Georgia"/>
              <a:cs typeface="Georgia"/>
              <a:sym typeface="Georgia"/>
            </a:endParaRPr>
          </a:p>
          <a:p>
            <a:pPr indent="-213043" lvl="0" marL="334963" rtl="0" algn="l">
              <a:lnSpc>
                <a:spcPct val="71000"/>
              </a:lnSpc>
              <a:spcBef>
                <a:spcPts val="600"/>
              </a:spcBef>
              <a:spcAft>
                <a:spcPts val="0"/>
              </a:spcAft>
              <a:buSzPts val="1920"/>
              <a:buNone/>
            </a:pPr>
            <a:r>
              <a:t/>
            </a:r>
            <a:endParaRPr/>
          </a:p>
        </p:txBody>
      </p:sp>
      <p:sp>
        <p:nvSpPr>
          <p:cNvPr id="1113" name="Google Shape;1113;p10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0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Tipos de Protocolos de Rede</a:t>
            </a:r>
            <a:br>
              <a:rPr b="0" lang="en-GB"/>
            </a:br>
            <a:endParaRPr/>
          </a:p>
        </p:txBody>
      </p:sp>
      <p:sp>
        <p:nvSpPr>
          <p:cNvPr id="1119" name="Google Shape;1119;p103"/>
          <p:cNvSpPr txBox="1"/>
          <p:nvPr>
            <p:ph idx="1" type="body"/>
          </p:nvPr>
        </p:nvSpPr>
        <p:spPr>
          <a:xfrm>
            <a:off x="0" y="1662113"/>
            <a:ext cx="9144000"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en-GB"/>
              <a:t>Essas camadas, junto com alguns exemplos de protocolos, são:</a:t>
            </a:r>
            <a:endParaRPr/>
          </a:p>
          <a:p>
            <a:pPr indent="-213043" lvl="0" marL="33496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b="1" lang="en-GB"/>
              <a:t>Camada de Aplicação:</a:t>
            </a:r>
            <a:r>
              <a:rPr lang="en-GB"/>
              <a:t> WWW (navegação web), HTTP, SMPT (emails), FTP (transferência de arquivos) e SSH. Usada pelos programas para enviar e receber dados de outros programas pela própria internet.</a:t>
            </a:r>
            <a:endParaRPr/>
          </a:p>
          <a:p>
            <a:pPr indent="-213043" lvl="0" marL="33496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b="1" lang="en-GB"/>
              <a:t>Camada de Transporte:</a:t>
            </a:r>
            <a:r>
              <a:rPr lang="en-GB"/>
              <a:t> TCP, UDP e SCTP. Para transporte de arquivos recebidos da camada anterior. Aqui acontece a organização e a transformação deles em pacotes menores, que serão enviados à rede.</a:t>
            </a:r>
            <a:endParaRPr/>
          </a:p>
          <a:p>
            <a:pPr indent="-213043" lvl="0" marL="334963" rtl="0" algn="l">
              <a:lnSpc>
                <a:spcPct val="71000"/>
              </a:lnSpc>
              <a:spcBef>
                <a:spcPts val="600"/>
              </a:spcBef>
              <a:spcAft>
                <a:spcPts val="0"/>
              </a:spcAft>
              <a:buSzPts val="1920"/>
              <a:buNone/>
            </a:pPr>
            <a:r>
              <a:t/>
            </a:r>
            <a:endParaRPr/>
          </a:p>
        </p:txBody>
      </p:sp>
      <p:sp>
        <p:nvSpPr>
          <p:cNvPr id="1120" name="Google Shape;1120;p10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95288" y="293688"/>
            <a:ext cx="8280400"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sz="2800"/>
              <a:t>1833 – Charles Babbage desenvolveu a máquina análitica</a:t>
            </a:r>
            <a:endParaRPr sz="2800"/>
          </a:p>
        </p:txBody>
      </p:sp>
      <p:sp>
        <p:nvSpPr>
          <p:cNvPr id="145" name="Google Shape;145;p2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GB"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146" name="Google Shape;146;p23"/>
          <p:cNvSpPr txBox="1"/>
          <p:nvPr>
            <p:ph idx="1" type="body"/>
          </p:nvPr>
        </p:nvSpPr>
        <p:spPr>
          <a:xfrm>
            <a:off x="395288" y="1844675"/>
            <a:ext cx="8497887" cy="4279900"/>
          </a:xfrm>
          <a:prstGeom prst="rect">
            <a:avLst/>
          </a:prstGeom>
          <a:noFill/>
          <a:ln>
            <a:noFill/>
          </a:ln>
        </p:spPr>
        <p:txBody>
          <a:bodyPr anchorCtr="0" anchor="t" bIns="46800" lIns="90000" spcFirstLastPara="1" rIns="90000" wrap="square" tIns="46800">
            <a:noAutofit/>
          </a:bodyPr>
          <a:lstStyle/>
          <a:p>
            <a:pPr indent="0" lvl="0" marL="0" rtl="0" algn="just">
              <a:lnSpc>
                <a:spcPct val="90000"/>
              </a:lnSpc>
              <a:spcBef>
                <a:spcPts val="0"/>
              </a:spcBef>
              <a:spcAft>
                <a:spcPts val="0"/>
              </a:spcAft>
              <a:buSzPts val="1920"/>
              <a:buFont typeface="Noto Sans Symbols"/>
              <a:buNone/>
            </a:pPr>
            <a:r>
              <a:rPr lang="en-GB"/>
              <a:t>A máquina - quando construída - seguiria instruções programadas e seria mesmo capaz de optar entre instruções diferentes, baseando-se nos resultados das operações anteriores. Tanto os dados como as instruções eram introduzidas por meio de cartões perfurados, e os resultados finais sairiam impressos automaticamente. </a:t>
            </a:r>
            <a:br>
              <a:rPr lang="en-GB"/>
            </a:br>
            <a:r>
              <a:rPr lang="en-GB"/>
              <a:t>No entanto, a máquina não foi construída e apenas uma pequena parte foi montada em 1871, quando deu a morte de Babbage, então foi considerado  um inventor à frente do seu tempo.</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0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Tipos de Protocolos de Rede</a:t>
            </a:r>
            <a:br>
              <a:rPr b="0" lang="en-GB"/>
            </a:br>
            <a:endParaRPr/>
          </a:p>
        </p:txBody>
      </p:sp>
      <p:sp>
        <p:nvSpPr>
          <p:cNvPr id="1126" name="Google Shape;1126;p104"/>
          <p:cNvSpPr txBox="1"/>
          <p:nvPr>
            <p:ph idx="1" type="body"/>
          </p:nvPr>
        </p:nvSpPr>
        <p:spPr>
          <a:xfrm>
            <a:off x="0" y="1662113"/>
            <a:ext cx="9144000"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b="1" lang="en-GB"/>
              <a:t>Camada de Rede:</a:t>
            </a:r>
            <a:r>
              <a:rPr lang="en-GB"/>
              <a:t> IP (IPv4 e IPv6). Os arquivos empacotados na camada anterior são recebidos e anexados ao IP da máquina que envia e que recebe os dados. Daqui, são enviados pela internet usando a próxima camada.</a:t>
            </a:r>
            <a:endParaRPr/>
          </a:p>
          <a:p>
            <a:pPr indent="-213043" lvl="0" marL="33496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b="1" lang="en-GB"/>
              <a:t>Camada de Estrutura Física:</a:t>
            </a:r>
            <a:r>
              <a:rPr lang="en-GB"/>
              <a:t> Ethernet e Modem. É a camada que executa o recebimento ou envio de arquivos na web.</a:t>
            </a:r>
            <a:endParaRPr/>
          </a:p>
          <a:p>
            <a:pPr indent="-213043" lvl="0" marL="334963" rtl="0" algn="l">
              <a:lnSpc>
                <a:spcPct val="71000"/>
              </a:lnSpc>
              <a:spcBef>
                <a:spcPts val="600"/>
              </a:spcBef>
              <a:spcAft>
                <a:spcPts val="0"/>
              </a:spcAft>
              <a:buSzPts val="1920"/>
              <a:buNone/>
            </a:pPr>
            <a:r>
              <a:t/>
            </a:r>
            <a:endParaRPr/>
          </a:p>
        </p:txBody>
      </p:sp>
      <p:sp>
        <p:nvSpPr>
          <p:cNvPr id="1127" name="Google Shape;1127;p10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0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Protocolo TCP/IP</a:t>
            </a:r>
            <a:br>
              <a:rPr b="0" lang="en-GB"/>
            </a:br>
            <a:endParaRPr/>
          </a:p>
        </p:txBody>
      </p:sp>
      <p:sp>
        <p:nvSpPr>
          <p:cNvPr id="1133" name="Google Shape;1133;p105"/>
          <p:cNvSpPr txBox="1"/>
          <p:nvPr>
            <p:ph idx="1" type="body"/>
          </p:nvPr>
        </p:nvSpPr>
        <p:spPr>
          <a:xfrm>
            <a:off x="0" y="2133600"/>
            <a:ext cx="9144000" cy="4044950"/>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Font typeface="Noto Sans Symbols"/>
              <a:buNone/>
            </a:pPr>
            <a:r>
              <a:rPr b="1" lang="en-GB"/>
              <a:t>TCP/IP</a:t>
            </a:r>
            <a:r>
              <a:rPr lang="en-GB"/>
              <a:t> é o acrônimo de dois protocolos combinados: o </a:t>
            </a:r>
            <a:r>
              <a:rPr b="1" lang="en-GB"/>
              <a:t>TCP </a:t>
            </a:r>
            <a:r>
              <a:rPr lang="en-GB"/>
              <a:t>(</a:t>
            </a:r>
            <a:r>
              <a:rPr i="1" lang="en-GB"/>
              <a:t>Transmission Control Protocol</a:t>
            </a:r>
            <a:r>
              <a:rPr lang="en-GB"/>
              <a:t>, que significa </a:t>
            </a:r>
            <a:r>
              <a:rPr b="1" lang="en-GB"/>
              <a:t>Protocolo de Controle de Transmissão</a:t>
            </a:r>
            <a:r>
              <a:rPr lang="en-GB"/>
              <a:t>) e </a:t>
            </a:r>
            <a:r>
              <a:rPr b="1" lang="en-GB"/>
              <a:t>IP</a:t>
            </a:r>
            <a:r>
              <a:rPr lang="en-GB"/>
              <a:t> (</a:t>
            </a:r>
            <a:r>
              <a:rPr i="1" lang="en-GB"/>
              <a:t>Internet Protocol</a:t>
            </a:r>
            <a:r>
              <a:rPr lang="en-GB"/>
              <a:t>, que significa </a:t>
            </a:r>
            <a:r>
              <a:rPr b="1" lang="en-GB"/>
              <a:t>Protocolo de Internet</a:t>
            </a:r>
            <a:r>
              <a:rPr lang="en-GB"/>
              <a:t>).</a:t>
            </a:r>
            <a:endParaRPr/>
          </a:p>
          <a:p>
            <a:pPr indent="0" lvl="0" marL="0" rtl="0" algn="just">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lang="en-GB"/>
              <a:t>O protocolo TCP/IP surgiu em 1969 nos Estados Unidos durante uma série de pesquisas militares da </a:t>
            </a:r>
            <a:r>
              <a:rPr b="1" lang="en-GB"/>
              <a:t>ARPANET</a:t>
            </a:r>
            <a:r>
              <a:rPr lang="en-GB"/>
              <a:t>.</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t/>
            </a:r>
            <a:endParaRPr/>
          </a:p>
        </p:txBody>
      </p:sp>
      <p:sp>
        <p:nvSpPr>
          <p:cNvPr id="1134" name="Google Shape;1134;p10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Protocolo TCP/IP</a:t>
            </a:r>
            <a:br>
              <a:rPr b="0" lang="en-GB"/>
            </a:br>
            <a:endParaRPr/>
          </a:p>
        </p:txBody>
      </p:sp>
      <p:sp>
        <p:nvSpPr>
          <p:cNvPr id="1140" name="Google Shape;1140;p106"/>
          <p:cNvSpPr txBox="1"/>
          <p:nvPr>
            <p:ph idx="1" type="body"/>
          </p:nvPr>
        </p:nvSpPr>
        <p:spPr>
          <a:xfrm>
            <a:off x="0" y="1438275"/>
            <a:ext cx="9144000" cy="4740275"/>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en-GB"/>
              <a:t>Ele foi criado para permitir a comunicação entre sistemas de computadores de centros de estudos e organizações militares espalhadas em vários pontos do planeta.</a:t>
            </a:r>
            <a:endParaRPr/>
          </a:p>
          <a:p>
            <a:pPr indent="-213043" lvl="0" marL="334963" rtl="0" algn="l">
              <a:lnSpc>
                <a:spcPct val="71000"/>
              </a:lnSpc>
              <a:spcBef>
                <a:spcPts val="60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lang="en-GB"/>
              <a:t>A ideia era oferecer uma troca rápida de mensagens entre computadores conectados a uma rede inédita. E, nesse meio termo, identificar as melhores rotas entre dois locais, mas também encontrar rotas alternativas, quando necessárias.</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t/>
            </a:r>
            <a:endParaRPr/>
          </a:p>
          <a:p>
            <a:pPr indent="0" lvl="0" marL="0" rtl="0" algn="just">
              <a:lnSpc>
                <a:spcPct val="71000"/>
              </a:lnSpc>
              <a:spcBef>
                <a:spcPts val="600"/>
              </a:spcBef>
              <a:spcAft>
                <a:spcPts val="0"/>
              </a:spcAft>
              <a:buSzPts val="1920"/>
              <a:buFont typeface="Noto Sans Symbols"/>
              <a:buNone/>
            </a:pPr>
            <a:r>
              <a:t/>
            </a:r>
            <a:endParaRPr/>
          </a:p>
        </p:txBody>
      </p:sp>
      <p:sp>
        <p:nvSpPr>
          <p:cNvPr id="1141" name="Google Shape;1141;p10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
        <p:nvSpPr>
          <p:cNvPr id="1142" name="Google Shape;1142;p106"/>
          <p:cNvSpPr/>
          <p:nvPr/>
        </p:nvSpPr>
        <p:spPr>
          <a:xfrm>
            <a:off x="468313" y="4365625"/>
            <a:ext cx="8207375" cy="1366838"/>
          </a:xfrm>
          <a:prstGeom prst="rect">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spcBef>
                <a:spcPts val="0"/>
              </a:spcBef>
              <a:spcAft>
                <a:spcPts val="0"/>
              </a:spcAft>
              <a:buNone/>
            </a:pPr>
            <a:r>
              <a:rPr lang="en-GB" sz="2400">
                <a:solidFill>
                  <a:schemeClr val="lt1"/>
                </a:solidFill>
                <a:latin typeface="Arial"/>
                <a:ea typeface="Arial"/>
                <a:cs typeface="Arial"/>
                <a:sym typeface="Arial"/>
              </a:rPr>
              <a:t>O protocolo TCP/IP é, na verdade, um conjunto de protocolos que facilitam a comunicação entre duas máquinas conectadas à rede.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0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Protocolo DHCP</a:t>
            </a:r>
            <a:br>
              <a:rPr b="0" lang="en-GB"/>
            </a:br>
            <a:endParaRPr/>
          </a:p>
        </p:txBody>
      </p:sp>
      <p:sp>
        <p:nvSpPr>
          <p:cNvPr id="1148" name="Google Shape;1148;p107"/>
          <p:cNvSpPr txBox="1"/>
          <p:nvPr>
            <p:ph idx="1" type="body"/>
          </p:nvPr>
        </p:nvSpPr>
        <p:spPr>
          <a:xfrm>
            <a:off x="0" y="1628775"/>
            <a:ext cx="9144000" cy="4549775"/>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b="1" lang="en-GB"/>
              <a:t>DHCP </a:t>
            </a:r>
            <a:r>
              <a:rPr lang="en-GB"/>
              <a:t>é o acrônimo para </a:t>
            </a:r>
            <a:r>
              <a:rPr i="1" lang="en-GB"/>
              <a:t>Dynamic Host Configuration Protocol</a:t>
            </a:r>
            <a:r>
              <a:rPr lang="en-GB"/>
              <a:t>, que significa, em português adaptado, </a:t>
            </a:r>
            <a:r>
              <a:rPr b="1" lang="en-GB"/>
              <a:t>Protocolo de Configuração Dinâmica de Endereços de Rede</a:t>
            </a:r>
            <a:r>
              <a:rPr lang="en-GB"/>
              <a:t>. Ele permite que os computadores consigam um endereço de IP automaticamente.</a:t>
            </a:r>
            <a:endParaRPr/>
          </a:p>
          <a:p>
            <a:pPr indent="-213043" lvl="0" marL="334963" rtl="0" algn="just">
              <a:lnSpc>
                <a:spcPct val="71000"/>
              </a:lnSpc>
              <a:spcBef>
                <a:spcPts val="600"/>
              </a:spcBef>
              <a:spcAft>
                <a:spcPts val="0"/>
              </a:spcAft>
              <a:buSzPts val="1920"/>
              <a:buNone/>
            </a:pPr>
            <a:r>
              <a:t/>
            </a:r>
            <a:endParaRPr/>
          </a:p>
          <a:p>
            <a:pPr indent="-213043" lvl="0" marL="334963" rtl="0" algn="just">
              <a:lnSpc>
                <a:spcPct val="71000"/>
              </a:lnSpc>
              <a:spcBef>
                <a:spcPts val="600"/>
              </a:spcBef>
              <a:spcAft>
                <a:spcPts val="0"/>
              </a:spcAft>
              <a:buSzPts val="1920"/>
              <a:buNone/>
            </a:pPr>
            <a:r>
              <a:t/>
            </a:r>
            <a:endParaRPr/>
          </a:p>
          <a:p>
            <a:pPr indent="-334963" lvl="0" marL="334963" rtl="0" algn="just">
              <a:lnSpc>
                <a:spcPct val="71000"/>
              </a:lnSpc>
              <a:spcBef>
                <a:spcPts val="600"/>
              </a:spcBef>
              <a:spcAft>
                <a:spcPts val="0"/>
              </a:spcAft>
              <a:buSzPts val="1920"/>
              <a:buChar char="⚪"/>
            </a:pPr>
            <a:r>
              <a:rPr lang="en-GB"/>
              <a:t>Por meio de um servidor, o protocolo DHCP é capaz de obter, sem a necessidade de configuração manual, endereços de IPs para cada um dos computadores (ou dispositivos móveis) ligados a uma rede de internet.</a:t>
            </a:r>
            <a:endParaRPr/>
          </a:p>
          <a:p>
            <a:pPr indent="-213043" lvl="0" marL="334963" rtl="0" algn="l">
              <a:lnSpc>
                <a:spcPct val="71000"/>
              </a:lnSpc>
              <a:spcBef>
                <a:spcPts val="600"/>
              </a:spcBef>
              <a:spcAft>
                <a:spcPts val="0"/>
              </a:spcAft>
              <a:buSzPts val="1920"/>
              <a:buNone/>
            </a:pPr>
            <a:r>
              <a:t/>
            </a:r>
            <a:endParaRPr/>
          </a:p>
        </p:txBody>
      </p:sp>
      <p:sp>
        <p:nvSpPr>
          <p:cNvPr id="1149" name="Google Shape;1149;p10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0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Protocolo NAT</a:t>
            </a:r>
            <a:endParaRPr/>
          </a:p>
        </p:txBody>
      </p:sp>
      <p:sp>
        <p:nvSpPr>
          <p:cNvPr id="1155" name="Google Shape;1155;p108"/>
          <p:cNvSpPr txBox="1"/>
          <p:nvPr>
            <p:ph idx="1" type="body"/>
          </p:nvPr>
        </p:nvSpPr>
        <p:spPr>
          <a:xfrm>
            <a:off x="0" y="1827213"/>
            <a:ext cx="9144000"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en-GB"/>
              <a:t>(Network Address Translation), ou tradução de endereço de rede.</a:t>
            </a:r>
            <a:endParaRPr/>
          </a:p>
          <a:p>
            <a:pPr indent="-213043" lvl="0" marL="33496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lang="en-GB"/>
              <a:t>NAT é um protocolo que, faz a tradução dos endereços Ip e portas TCP da rede local para a Internet.</a:t>
            </a:r>
            <a:endParaRPr/>
          </a:p>
          <a:p>
            <a:pPr indent="0" lvl="0" marL="0" rtl="0" algn="l">
              <a:lnSpc>
                <a:spcPct val="71000"/>
              </a:lnSpc>
              <a:spcBef>
                <a:spcPts val="600"/>
              </a:spcBef>
              <a:spcAft>
                <a:spcPts val="0"/>
              </a:spcAft>
              <a:buSzPts val="1920"/>
              <a:buFont typeface="Noto Sans Symbols"/>
              <a:buNone/>
            </a:pPr>
            <a:br>
              <a:rPr lang="en-GB"/>
            </a:br>
            <a:r>
              <a:rPr lang="en-GB"/>
              <a:t>Ou seja, o pacote a ser enviado ou recebido de sua estação de trabalho na sua rede local, vai até o servidor onde seu ip é trocado pelo ip do servidor a  substituição do ip da rede local valida o envio do pacote na internet, no retorno do pacote acontece a mesma coisa porém ao contrário o que garante que o pacote chegue ao seu destino.</a:t>
            </a:r>
            <a:endParaRPr/>
          </a:p>
        </p:txBody>
      </p:sp>
      <p:sp>
        <p:nvSpPr>
          <p:cNvPr id="1156" name="Google Shape;1156;p10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0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Protocolo NAT</a:t>
            </a:r>
            <a:endParaRPr/>
          </a:p>
        </p:txBody>
      </p:sp>
      <p:sp>
        <p:nvSpPr>
          <p:cNvPr id="1162" name="Google Shape;1162;p109"/>
          <p:cNvSpPr txBox="1"/>
          <p:nvPr>
            <p:ph idx="1" type="body"/>
          </p:nvPr>
        </p:nvSpPr>
        <p:spPr>
          <a:xfrm>
            <a:off x="0" y="1916113"/>
            <a:ext cx="9144000" cy="42624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2240"/>
              <a:buChar char="⚪"/>
            </a:pPr>
            <a:r>
              <a:rPr lang="en-GB" sz="2800"/>
              <a:t>Todos que tem uma conexão com a internet tem um modem, ai já podemos ter uma ideia do que é, pois existe o ip privado e o ip publico, ou seja, o ip privado é a sua rede interna e o ip publico é a internet, digamos assim, ai para fazer esta conexão para que possa acessar os sites em outro servidores precisamos fazer esta tradução e o responsável por esta tradução e o NAT</a:t>
            </a:r>
            <a:r>
              <a:rPr lang="en-GB"/>
              <a:t>.</a:t>
            </a:r>
            <a:endParaRPr/>
          </a:p>
        </p:txBody>
      </p:sp>
      <p:sp>
        <p:nvSpPr>
          <p:cNvPr id="1163" name="Google Shape;1163;p10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1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Protocolo NAT</a:t>
            </a:r>
            <a:endParaRPr/>
          </a:p>
        </p:txBody>
      </p:sp>
      <p:sp>
        <p:nvSpPr>
          <p:cNvPr id="1169" name="Google Shape;1169;p110"/>
          <p:cNvSpPr txBox="1"/>
          <p:nvPr>
            <p:ph idx="1" type="body"/>
          </p:nvPr>
        </p:nvSpPr>
        <p:spPr>
          <a:xfrm>
            <a:off x="0" y="1916113"/>
            <a:ext cx="9144000" cy="42624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2240"/>
              <a:buChar char="⚪"/>
            </a:pPr>
            <a:r>
              <a:rPr lang="en-GB" sz="2800"/>
              <a:t>Todos que tem uma conexão com a internet tem um modem, ai já podemos ter uma ideia do que é, pois existe o ip privado e o ip publico, ou seja, o ip privado é a sua rede interna e o ip publico é a internet, digamos assim, ai para fazer esta conexão para que possa acessar os sites em outro servidores precisamos fazer esta tradução e o responsável por esta tradução e o NAT</a:t>
            </a:r>
            <a:r>
              <a:rPr lang="en-GB"/>
              <a:t>.</a:t>
            </a:r>
            <a:endParaRPr/>
          </a:p>
        </p:txBody>
      </p:sp>
      <p:sp>
        <p:nvSpPr>
          <p:cNvPr id="1170" name="Google Shape;1170;p11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1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Protocolo DHCP</a:t>
            </a:r>
            <a:br>
              <a:rPr b="0" lang="en-GB"/>
            </a:br>
            <a:endParaRPr/>
          </a:p>
        </p:txBody>
      </p:sp>
      <p:sp>
        <p:nvSpPr>
          <p:cNvPr id="1176" name="Google Shape;1176;p111"/>
          <p:cNvSpPr txBox="1"/>
          <p:nvPr>
            <p:ph idx="1" type="body"/>
          </p:nvPr>
        </p:nvSpPr>
        <p:spPr>
          <a:xfrm>
            <a:off x="0" y="2349500"/>
            <a:ext cx="9144000" cy="3829050"/>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2240"/>
              <a:buChar char="⚪"/>
            </a:pPr>
            <a:r>
              <a:rPr lang="en-GB" sz="2800"/>
              <a:t>Uma vez que uma máquina obtém um endereço de IP, ele fica indisponível para uso naquele momento. Quando ela é desligada ou desconectada da internet, o endereço de IP, antes volta a ficar disponível para ser usado por qualquer nova máquina ligada na conexão.  </a:t>
            </a:r>
            <a:endParaRPr/>
          </a:p>
        </p:txBody>
      </p:sp>
      <p:sp>
        <p:nvSpPr>
          <p:cNvPr id="1177" name="Google Shape;1177;p11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12"/>
          <p:cNvSpPr txBox="1"/>
          <p:nvPr>
            <p:ph type="title"/>
          </p:nvPr>
        </p:nvSpPr>
        <p:spPr>
          <a:xfrm>
            <a:off x="0" y="293688"/>
            <a:ext cx="9036050"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O protocolo DHCP funciona de três maneiras diferentes. </a:t>
            </a:r>
            <a:endParaRPr/>
          </a:p>
        </p:txBody>
      </p:sp>
      <p:sp>
        <p:nvSpPr>
          <p:cNvPr id="1183" name="Google Shape;1183;p112"/>
          <p:cNvSpPr txBox="1"/>
          <p:nvPr>
            <p:ph idx="1" type="body"/>
          </p:nvPr>
        </p:nvSpPr>
        <p:spPr>
          <a:xfrm>
            <a:off x="0" y="1700213"/>
            <a:ext cx="9144000" cy="4478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b="1" lang="en-GB"/>
              <a:t>Automática</a:t>
            </a:r>
            <a:r>
              <a:rPr lang="en-GB"/>
              <a:t>. Um IP é definido automaticamente para uma máquina que se conecta na. Neste caso, uma quantidade de IPs é delimitada para ser usada dentro de uma rede de internet. Qualquer computador que se ligar a ela recebe, automaticamente, um, destes IPs definidos.  </a:t>
            </a:r>
            <a:endParaRPr/>
          </a:p>
          <a:p>
            <a:pPr indent="-334963" lvl="0" marL="334963" rtl="0" algn="just">
              <a:lnSpc>
                <a:spcPct val="71000"/>
              </a:lnSpc>
              <a:spcBef>
                <a:spcPts val="600"/>
              </a:spcBef>
              <a:spcAft>
                <a:spcPts val="0"/>
              </a:spcAft>
              <a:buSzPts val="1920"/>
              <a:buChar char="⚪"/>
            </a:pPr>
            <a:r>
              <a:rPr b="1" lang="en-GB"/>
              <a:t>Dinâmica</a:t>
            </a:r>
            <a:r>
              <a:rPr lang="en-GB"/>
              <a:t>. Como o termo sugere, uma máquina que se conecta à rede de internet recebe um IP dinâmico pelo período em que continuar conectado. Se a máquina for desligada ou se desconectar da rede, ela perde este IP usado e usa um novo assim que a conexão for restabelecida.  </a:t>
            </a:r>
            <a:endParaRPr/>
          </a:p>
          <a:p>
            <a:pPr indent="-334963" lvl="0" marL="334963" rtl="0" algn="just">
              <a:lnSpc>
                <a:spcPct val="71000"/>
              </a:lnSpc>
              <a:spcBef>
                <a:spcPts val="600"/>
              </a:spcBef>
              <a:spcAft>
                <a:spcPts val="0"/>
              </a:spcAft>
              <a:buSzPts val="1920"/>
              <a:buChar char="⚪"/>
            </a:pPr>
            <a:r>
              <a:rPr b="1" lang="en-GB"/>
              <a:t>Manual</a:t>
            </a:r>
            <a:r>
              <a:rPr lang="en-GB"/>
              <a:t>. O protocolo DHCP define um IP para uma máquina de acordo com o valor de MAC (Medium Access Control) da placa de rede em que ela está conectada. Este IP é único e estático, sendo que este recurso é usado quando é preciso que um computador tenha um IP fixo.</a:t>
            </a:r>
            <a:endParaRPr/>
          </a:p>
          <a:p>
            <a:pPr indent="-213043" lvl="0" marL="334963" rtl="0" algn="l">
              <a:lnSpc>
                <a:spcPct val="71000"/>
              </a:lnSpc>
              <a:spcBef>
                <a:spcPts val="600"/>
              </a:spcBef>
              <a:spcAft>
                <a:spcPts val="0"/>
              </a:spcAft>
              <a:buSzPts val="1920"/>
              <a:buNone/>
            </a:pPr>
            <a:r>
              <a:t/>
            </a:r>
            <a:endParaRPr/>
          </a:p>
        </p:txBody>
      </p:sp>
      <p:sp>
        <p:nvSpPr>
          <p:cNvPr id="1184" name="Google Shape;1184;p11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8" name="Shape 1188"/>
        <p:cNvGrpSpPr/>
        <p:nvPr/>
      </p:nvGrpSpPr>
      <p:grpSpPr>
        <a:xfrm>
          <a:off x="0" y="0"/>
          <a:ext cx="0" cy="0"/>
          <a:chOff x="0" y="0"/>
          <a:chExt cx="0" cy="0"/>
        </a:xfrm>
      </p:grpSpPr>
      <p:sp>
        <p:nvSpPr>
          <p:cNvPr id="1189" name="Google Shape;1189;p11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en-GB"/>
              <a:t>Referências Bibliográficas</a:t>
            </a:r>
            <a:endParaRPr/>
          </a:p>
        </p:txBody>
      </p:sp>
      <p:sp>
        <p:nvSpPr>
          <p:cNvPr id="1190" name="Google Shape;1190;p113"/>
          <p:cNvSpPr txBox="1"/>
          <p:nvPr>
            <p:ph idx="1" type="body"/>
          </p:nvPr>
        </p:nvSpPr>
        <p:spPr>
          <a:xfrm>
            <a:off x="395288" y="1827213"/>
            <a:ext cx="82804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en-GB"/>
              <a:t>VASCONCELOS, Laércio. </a:t>
            </a:r>
            <a:r>
              <a:rPr b="1" lang="en-GB"/>
              <a:t>Hardware na Prática</a:t>
            </a:r>
            <a:r>
              <a:rPr lang="en-GB"/>
              <a:t>. 2017.</a:t>
            </a:r>
            <a:endParaRPr/>
          </a:p>
          <a:p>
            <a:pPr indent="-213043" lvl="0" marL="334963" rtl="0" algn="just">
              <a:lnSpc>
                <a:spcPct val="71000"/>
              </a:lnSpc>
              <a:spcBef>
                <a:spcPts val="600"/>
              </a:spcBef>
              <a:spcAft>
                <a:spcPts val="0"/>
              </a:spcAft>
              <a:buSzPts val="1920"/>
              <a:buNone/>
            </a:pPr>
            <a:r>
              <a:t/>
            </a:r>
            <a:endParaRPr/>
          </a:p>
        </p:txBody>
      </p:sp>
      <p:sp>
        <p:nvSpPr>
          <p:cNvPr id="1191" name="Google Shape;1191;p11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en-GB"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Estrutura padrão">
  <a:themeElements>
    <a:clrScheme name="Escala de Cinza">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